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農山漁村地域に移住する場合の仕事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8955907984029468"/>
          <c:y val="0.27036647919010126"/>
          <c:w val="0.4844166182523888"/>
          <c:h val="0.63284746906636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'15'!$C$8</c:f>
              <c:strCache>
                <c:ptCount val="1"/>
                <c:pt idx="0">
                  <c:v>総数（n=276人、M.T.=139.1%）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'15'!$B$9:$B$16</c:f>
              <c:strCache>
                <c:ptCount val="8"/>
                <c:pt idx="0">
                  <c:v>現在と同じ仕事</c:v>
                </c:pt>
                <c:pt idx="1">
                  <c:v>農林漁業を営む企業や組合に就職</c:v>
                </c:pt>
                <c:pt idx="2">
                  <c:v>農林漁業の自営</c:v>
                </c:pt>
                <c:pt idx="3">
                  <c:v>自営の農林漁業、農林漁業を営む企業や組合に就職、自営の非農林漁業、地方自治体や非農林漁業の企業に就職など、複数の仕事の組み合わせ</c:v>
                </c:pt>
                <c:pt idx="4">
                  <c:v>地方自治体や非農林漁業を営む企業に就職</c:v>
                </c:pt>
                <c:pt idx="5">
                  <c:v>非農林漁業の自営</c:v>
                </c:pt>
                <c:pt idx="6">
                  <c:v>その他</c:v>
                </c:pt>
                <c:pt idx="7">
                  <c:v>無回答</c:v>
                </c:pt>
              </c:strCache>
            </c:strRef>
          </c:cat>
          <c:val>
            <c:numRef>
              <c:f>'15'!$C$9:$C$16</c:f>
              <c:numCache>
                <c:formatCode>0.0_ </c:formatCode>
                <c:ptCount val="8"/>
                <c:pt idx="0">
                  <c:v>33.299999999999997</c:v>
                </c:pt>
                <c:pt idx="1">
                  <c:v>21.7</c:v>
                </c:pt>
                <c:pt idx="2">
                  <c:v>21.4</c:v>
                </c:pt>
                <c:pt idx="3">
                  <c:v>20.3</c:v>
                </c:pt>
                <c:pt idx="4">
                  <c:v>16.7</c:v>
                </c:pt>
                <c:pt idx="5">
                  <c:v>6.2</c:v>
                </c:pt>
                <c:pt idx="6">
                  <c:v>8.6999999999999993</c:v>
                </c:pt>
                <c:pt idx="7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90-43D7-8572-2D2A5E5F6C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04454144"/>
        <c:axId val="704458080"/>
      </c:barChart>
      <c:catAx>
        <c:axId val="704454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58080"/>
        <c:crosses val="autoZero"/>
        <c:auto val="1"/>
        <c:lblAlgn val="ctr"/>
        <c:lblOffset val="100"/>
        <c:noMultiLvlLbl val="0"/>
      </c:catAx>
      <c:valAx>
        <c:axId val="704458080"/>
        <c:scaling>
          <c:orientation val="minMax"/>
          <c:max val="4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541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244106966819321"/>
          <c:y val="0.82394649707248124"/>
          <c:w val="0.25639592198360311"/>
          <c:h val="4.32695336159903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5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47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744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42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7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509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37586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25726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963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811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78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1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01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21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2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6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9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21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0008-FC32-42C9-85B8-CF78FDC963E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6C3C-76E6-401D-B18A-58C510F02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0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3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9CC7E1F-0CED-1FB8-EA8E-FACDEFBC35D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3" y="1030514"/>
          <a:ext cx="8737600" cy="535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2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2022-09-14T08:50:43Z</dcterms:created>
  <dcterms:modified xsi:type="dcterms:W3CDTF">2022-09-14T08:50:43Z</dcterms:modified>
</cp:coreProperties>
</file>