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農山漁村地域への移住実現の時期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4426653845938422"/>
          <c:y val="0.18592515592515593"/>
          <c:w val="0.82453829552134639"/>
          <c:h val="0.7182881791543208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'13'!$C$8</c:f>
              <c:strCache>
                <c:ptCount val="1"/>
                <c:pt idx="0">
                  <c:v>すぐにでもしたい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3E7-40C0-B878-A253EC8F1687}"/>
              </c:ext>
            </c:extLst>
          </c:dPt>
          <c:dLbls>
            <c:dLbl>
              <c:idx val="5"/>
              <c:layout>
                <c:manualLayout>
                  <c:x val="2.3159633046165171E-2"/>
                  <c:y val="3.32640332640333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E7-40C0-B878-A253EC8F16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'13'!$C$9:$C$19</c:f>
              <c:numCache>
                <c:formatCode>General</c:formatCode>
                <c:ptCount val="11"/>
                <c:pt idx="0" formatCode="0.0_ ">
                  <c:v>4.3</c:v>
                </c:pt>
                <c:pt idx="2" formatCode="0.0_ ">
                  <c:v>6.1</c:v>
                </c:pt>
                <c:pt idx="3" formatCode="0.0_ ">
                  <c:v>2.2999999999999998</c:v>
                </c:pt>
                <c:pt idx="5" formatCode="0.0_ ">
                  <c:v>0</c:v>
                </c:pt>
                <c:pt idx="6" formatCode="0.0_ ">
                  <c:v>5.7</c:v>
                </c:pt>
                <c:pt idx="7" formatCode="0.0_ ">
                  <c:v>6.6</c:v>
                </c:pt>
                <c:pt idx="8" formatCode="0.0_ ">
                  <c:v>3.3</c:v>
                </c:pt>
                <c:pt idx="9" formatCode="0.0_ ">
                  <c:v>2.9</c:v>
                </c:pt>
                <c:pt idx="10" formatCode="0.0_ 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E7-40C0-B878-A253EC8F1687}"/>
            </c:ext>
          </c:extLst>
        </c:ser>
        <c:ser>
          <c:idx val="1"/>
          <c:order val="1"/>
          <c:tx>
            <c:strRef>
              <c:f>'13'!$D$8</c:f>
              <c:strCache>
                <c:ptCount val="1"/>
                <c:pt idx="0">
                  <c:v>5年以内にしたい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3E7-40C0-B878-A253EC8F1687}"/>
              </c:ext>
            </c:extLst>
          </c:dPt>
          <c:dLbls>
            <c:dLbl>
              <c:idx val="5"/>
              <c:layout>
                <c:manualLayout>
                  <c:x val="1.654259503297482E-3"/>
                  <c:y val="1.637009511025259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E7-40C0-B878-A253EC8F16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'13'!$D$9:$D$19</c:f>
              <c:numCache>
                <c:formatCode>General</c:formatCode>
                <c:ptCount val="11"/>
                <c:pt idx="0" formatCode="0.0_ ">
                  <c:v>6.2</c:v>
                </c:pt>
                <c:pt idx="2" formatCode="0.0_ ">
                  <c:v>6.1</c:v>
                </c:pt>
                <c:pt idx="3" formatCode="0.0_ ">
                  <c:v>6.2</c:v>
                </c:pt>
                <c:pt idx="5" formatCode="0.0_ ">
                  <c:v>2.4</c:v>
                </c:pt>
                <c:pt idx="6" formatCode="0.0_ ">
                  <c:v>2.9</c:v>
                </c:pt>
                <c:pt idx="7" formatCode="0.0_ ">
                  <c:v>4.9000000000000004</c:v>
                </c:pt>
                <c:pt idx="8" formatCode="0.0_ ">
                  <c:v>11.7</c:v>
                </c:pt>
                <c:pt idx="9" formatCode="0.0_ ">
                  <c:v>2.9</c:v>
                </c:pt>
                <c:pt idx="10" formatCode="0.0_ 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3E7-40C0-B878-A253EC8F1687}"/>
            </c:ext>
          </c:extLst>
        </c:ser>
        <c:ser>
          <c:idx val="2"/>
          <c:order val="2"/>
          <c:tx>
            <c:strRef>
              <c:f>'13'!$E$8</c:f>
              <c:strCache>
                <c:ptCount val="1"/>
                <c:pt idx="0">
                  <c:v>10年以内にしたい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3E7-40C0-B878-A253EC8F1687}"/>
              </c:ext>
            </c:extLst>
          </c:dPt>
          <c:dLbls>
            <c:dLbl>
              <c:idx val="10"/>
              <c:layout>
                <c:manualLayout>
                  <c:x val="-2.6468152052760197E-2"/>
                  <c:y val="3.32640332640332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3E7-40C0-B878-A253EC8F16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'13'!$E$9:$E$19</c:f>
              <c:numCache>
                <c:formatCode>General</c:formatCode>
                <c:ptCount val="11"/>
                <c:pt idx="0" formatCode="0.0_ ">
                  <c:v>14.1</c:v>
                </c:pt>
                <c:pt idx="2" formatCode="0.0_ ">
                  <c:v>13.6</c:v>
                </c:pt>
                <c:pt idx="3" formatCode="0.0_ ">
                  <c:v>14.7</c:v>
                </c:pt>
                <c:pt idx="5" formatCode="0.0_ ">
                  <c:v>22</c:v>
                </c:pt>
                <c:pt idx="6" formatCode="0.0_ ">
                  <c:v>8.6</c:v>
                </c:pt>
                <c:pt idx="7" formatCode="0.0_ ">
                  <c:v>11.5</c:v>
                </c:pt>
                <c:pt idx="8" formatCode="0.0_ ">
                  <c:v>26.7</c:v>
                </c:pt>
                <c:pt idx="9" formatCode="0.0_ ">
                  <c:v>11.8</c:v>
                </c:pt>
                <c:pt idx="10" formatCode="0.0_ 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3E7-40C0-B878-A253EC8F1687}"/>
            </c:ext>
          </c:extLst>
        </c:ser>
        <c:ser>
          <c:idx val="3"/>
          <c:order val="3"/>
          <c:tx>
            <c:strRef>
              <c:f>'13'!$F$8</c:f>
              <c:strCache>
                <c:ptCount val="1"/>
                <c:pt idx="0">
                  <c:v>20年以内にしたい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3E7-40C0-B878-A253EC8F1687}"/>
              </c:ext>
            </c:extLst>
          </c:dPt>
          <c:dLbls>
            <c:dLbl>
              <c:idx val="10"/>
              <c:layout>
                <c:manualLayout>
                  <c:x val="2.4813892549462684E-2"/>
                  <c:y val="3.11853585869333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3E7-40C0-B878-A253EC8F16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'13'!$F$9:$F$19</c:f>
              <c:numCache>
                <c:formatCode>General</c:formatCode>
                <c:ptCount val="11"/>
                <c:pt idx="0" formatCode="0.0_ ">
                  <c:v>7.2</c:v>
                </c:pt>
                <c:pt idx="2" formatCode="0.0_ ">
                  <c:v>7.5</c:v>
                </c:pt>
                <c:pt idx="3" formatCode="0.0_ ">
                  <c:v>7</c:v>
                </c:pt>
                <c:pt idx="5" formatCode="0.0_ ">
                  <c:v>4.9000000000000004</c:v>
                </c:pt>
                <c:pt idx="6" formatCode="0.0_ ">
                  <c:v>2.9</c:v>
                </c:pt>
                <c:pt idx="7" formatCode="0.0_ ">
                  <c:v>14.8</c:v>
                </c:pt>
                <c:pt idx="8" formatCode="0.0_ ">
                  <c:v>11.7</c:v>
                </c:pt>
                <c:pt idx="9" formatCode="0.0_ ">
                  <c:v>2.9</c:v>
                </c:pt>
                <c:pt idx="10" formatCode="0.0_ 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3E7-40C0-B878-A253EC8F1687}"/>
            </c:ext>
          </c:extLst>
        </c:ser>
        <c:ser>
          <c:idx val="4"/>
          <c:order val="4"/>
          <c:tx>
            <c:strRef>
              <c:f>'13'!$G$8</c:f>
              <c:strCache>
                <c:ptCount val="1"/>
                <c:pt idx="0">
                  <c:v>20年以上先にしたい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79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3E7-40C0-B878-A253EC8F1687}"/>
              </c:ext>
            </c:extLst>
          </c:dPt>
          <c:dLbls>
            <c:dLbl>
              <c:idx val="9"/>
              <c:layout>
                <c:manualLayout>
                  <c:x val="2.3159633046165112E-2"/>
                  <c:y val="3.53431990439865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3E7-40C0-B878-A253EC8F1687}"/>
                </c:ext>
              </c:extLst>
            </c:dLbl>
            <c:dLbl>
              <c:idx val="10"/>
              <c:layout>
                <c:manualLayout>
                  <c:x val="6.9478899138495517E-2"/>
                  <c:y val="2.910619280698020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3E7-40C0-B878-A253EC8F16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'13'!$G$9:$G$19</c:f>
              <c:numCache>
                <c:formatCode>General</c:formatCode>
                <c:ptCount val="11"/>
                <c:pt idx="0" formatCode="0.0_ ">
                  <c:v>5.0999999999999996</c:v>
                </c:pt>
                <c:pt idx="2" formatCode="0.0_ ">
                  <c:v>6.1</c:v>
                </c:pt>
                <c:pt idx="3" formatCode="0.0_ ">
                  <c:v>3.9</c:v>
                </c:pt>
                <c:pt idx="5" formatCode="0.0_ ">
                  <c:v>12.2</c:v>
                </c:pt>
                <c:pt idx="6" formatCode="0.0_ ">
                  <c:v>14.3</c:v>
                </c:pt>
                <c:pt idx="7" formatCode="0.0_ ">
                  <c:v>3.3</c:v>
                </c:pt>
                <c:pt idx="8" formatCode="0.0_ ">
                  <c:v>3.3</c:v>
                </c:pt>
                <c:pt idx="9" formatCode="0.0_ ">
                  <c:v>0</c:v>
                </c:pt>
                <c:pt idx="10" formatCode="0.0_ 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13E7-40C0-B878-A253EC8F1687}"/>
            </c:ext>
          </c:extLst>
        </c:ser>
        <c:ser>
          <c:idx val="5"/>
          <c:order val="5"/>
          <c:tx>
            <c:strRef>
              <c:f>'13'!$H$8</c:f>
              <c:strCache>
                <c:ptCount val="1"/>
                <c:pt idx="0">
                  <c:v>特に決めていない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13E7-40C0-B878-A253EC8F16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'13'!$H$9:$H$19</c:f>
              <c:numCache>
                <c:formatCode>General</c:formatCode>
                <c:ptCount val="11"/>
                <c:pt idx="0" formatCode="0.0_ ">
                  <c:v>52.2</c:v>
                </c:pt>
                <c:pt idx="2" formatCode="0.0_ ">
                  <c:v>51.7</c:v>
                </c:pt>
                <c:pt idx="3" formatCode="0.0_ ">
                  <c:v>52.7</c:v>
                </c:pt>
                <c:pt idx="5" formatCode="0.0_ ">
                  <c:v>53.7</c:v>
                </c:pt>
                <c:pt idx="6" formatCode="0.0_ ">
                  <c:v>62.9</c:v>
                </c:pt>
                <c:pt idx="7" formatCode="0.0_ ">
                  <c:v>47.5</c:v>
                </c:pt>
                <c:pt idx="8" formatCode="0.0_ ">
                  <c:v>36.700000000000003</c:v>
                </c:pt>
                <c:pt idx="9" formatCode="0.0_ ">
                  <c:v>58.8</c:v>
                </c:pt>
                <c:pt idx="10" formatCode="0.0_ ">
                  <c:v>64.400000000000006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13E7-40C0-B878-A253EC8F1687}"/>
            </c:ext>
          </c:extLst>
        </c:ser>
        <c:ser>
          <c:idx val="6"/>
          <c:order val="6"/>
          <c:tx>
            <c:strRef>
              <c:f>'13'!$I$8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13E7-40C0-B878-A253EC8F16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'13'!$I$9:$I$19</c:f>
              <c:numCache>
                <c:formatCode>General</c:formatCode>
                <c:ptCount val="11"/>
                <c:pt idx="0" formatCode="0.0_ ">
                  <c:v>10.9</c:v>
                </c:pt>
                <c:pt idx="2" formatCode="0.0_ ">
                  <c:v>8.8000000000000007</c:v>
                </c:pt>
                <c:pt idx="3" formatCode="0.0_ ">
                  <c:v>13.2</c:v>
                </c:pt>
                <c:pt idx="5" formatCode="0.0_ ">
                  <c:v>4.9000000000000004</c:v>
                </c:pt>
                <c:pt idx="6" formatCode="0.0_ ">
                  <c:v>2.9</c:v>
                </c:pt>
                <c:pt idx="7" formatCode="0.0_ ">
                  <c:v>11.5</c:v>
                </c:pt>
                <c:pt idx="8" formatCode="0.0_ ">
                  <c:v>6.7</c:v>
                </c:pt>
                <c:pt idx="9" formatCode="0.0_ ">
                  <c:v>20.6</c:v>
                </c:pt>
                <c:pt idx="10" formatCode="0.0_ 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13E7-40C0-B878-A253EC8F16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02527248"/>
        <c:axId val="702531840"/>
      </c:barChart>
      <c:catAx>
        <c:axId val="7025272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2531840"/>
        <c:crosses val="autoZero"/>
        <c:auto val="1"/>
        <c:lblAlgn val="ctr"/>
        <c:lblOffset val="100"/>
        <c:noMultiLvlLbl val="0"/>
      </c:catAx>
      <c:valAx>
        <c:axId val="702531840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2527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0.05128</cdr:x>
      <cdr:y>0.14969</cdr:y>
    </cdr:from>
    <cdr:to>
      <cdr:x>0.19464</cdr:x>
      <cdr:y>0.20039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EF3BAD3-4247-CFA9-7588-93F11B46AA5D}"/>
            </a:ext>
          </a:extLst>
        </cdr:cNvPr>
        <cdr:cNvSpPr txBox="1"/>
      </cdr:nvSpPr>
      <cdr:spPr>
        <a:xfrm xmlns:a="http://schemas.openxmlformats.org/drawingml/2006/main">
          <a:off x="393700" y="914400"/>
          <a:ext cx="1100561" cy="3097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0.25572</cdr:y>
    </cdr:from>
    <cdr:to>
      <cdr:x>0.1075</cdr:x>
      <cdr:y>0.31234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C22CC9F-EA42-73E1-DC63-937F636DA707}"/>
            </a:ext>
          </a:extLst>
        </cdr:cNvPr>
        <cdr:cNvSpPr txBox="1"/>
      </cdr:nvSpPr>
      <cdr:spPr>
        <a:xfrm xmlns:a="http://schemas.openxmlformats.org/drawingml/2006/main">
          <a:off x="0" y="1562100"/>
          <a:ext cx="825302" cy="345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0.45738</cdr:y>
    </cdr:from>
    <cdr:to>
      <cdr:x>0.13503</cdr:x>
      <cdr:y>0.51275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67931B4-3B40-9B58-26E0-CECF726C07B7}"/>
            </a:ext>
          </a:extLst>
        </cdr:cNvPr>
        <cdr:cNvSpPr txBox="1"/>
      </cdr:nvSpPr>
      <cdr:spPr>
        <a:xfrm xmlns:a="http://schemas.openxmlformats.org/drawingml/2006/main">
          <a:off x="0" y="2794000"/>
          <a:ext cx="1036626" cy="3382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B8A6-CD25-4828-B8B6-F834EE191AF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C8E0-B2AA-4EB7-A663-F91EDE772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304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B8A6-CD25-4828-B8B6-F834EE191AF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C8E0-B2AA-4EB7-A663-F91EDE772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3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B8A6-CD25-4828-B8B6-F834EE191AF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C8E0-B2AA-4EB7-A663-F91EDE772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307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616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9164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59292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78870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16404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41298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973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B8A6-CD25-4828-B8B6-F834EE191AF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C8E0-B2AA-4EB7-A663-F91EDE772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32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B8A6-CD25-4828-B8B6-F834EE191AF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C8E0-B2AA-4EB7-A663-F91EDE772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85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B8A6-CD25-4828-B8B6-F834EE191AF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C8E0-B2AA-4EB7-A663-F91EDE772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3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B8A6-CD25-4828-B8B6-F834EE191AF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C8E0-B2AA-4EB7-A663-F91EDE772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505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B8A6-CD25-4828-B8B6-F834EE191AF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C8E0-B2AA-4EB7-A663-F91EDE772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96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B8A6-CD25-4828-B8B6-F834EE191AF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C8E0-B2AA-4EB7-A663-F91EDE772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93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B8A6-CD25-4828-B8B6-F834EE191AF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C8E0-B2AA-4EB7-A663-F91EDE772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832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B8A6-CD25-4828-B8B6-F834EE191AF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C8E0-B2AA-4EB7-A663-F91EDE772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82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6B8A6-CD25-4828-B8B6-F834EE191AF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BC8E0-B2AA-4EB7-A663-F91EDE772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13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57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10C07D5-3AD1-7403-4B9A-4F941DC91EA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45143" y="1030513"/>
          <a:ext cx="8548913" cy="5399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30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2022-09-14T08:50:41Z</dcterms:created>
  <dcterms:modified xsi:type="dcterms:W3CDTF">2022-09-14T08:50:41Z</dcterms:modified>
</cp:coreProperties>
</file>