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農山漁村地域への移住願望の新型コロナウイルス感染症の影響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408113064627217"/>
          <c:y val="0.26673913043478265"/>
          <c:w val="0.80043913742281358"/>
          <c:h val="0.6219724980029670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影響した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18E-44FF-9DF7-E2D9F9E3E1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'12'!$C$9:$C$19</c:f>
              <c:numCache>
                <c:formatCode>General</c:formatCode>
                <c:ptCount val="11"/>
                <c:pt idx="0" formatCode="0.0_ ">
                  <c:v>6.2</c:v>
                </c:pt>
                <c:pt idx="2" formatCode="0.0_ ">
                  <c:v>6.1</c:v>
                </c:pt>
                <c:pt idx="3" formatCode="0.0_ ">
                  <c:v>6.2</c:v>
                </c:pt>
                <c:pt idx="5" formatCode="0.0_ ">
                  <c:v>2.4</c:v>
                </c:pt>
                <c:pt idx="6" formatCode="0.0_ ">
                  <c:v>8.6</c:v>
                </c:pt>
                <c:pt idx="7" formatCode="0.0_ ">
                  <c:v>6.6</c:v>
                </c:pt>
                <c:pt idx="8" formatCode="0.0_ ">
                  <c:v>6.7</c:v>
                </c:pt>
                <c:pt idx="9" formatCode="0.0_ ">
                  <c:v>2.9</c:v>
                </c:pt>
                <c:pt idx="10" formatCode="0.0_ 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8E-44FF-9DF7-E2D9F9E3E18E}"/>
            </c:ext>
          </c:extLst>
        </c:ser>
        <c:ser>
          <c:idx val="1"/>
          <c:order val="1"/>
          <c:tx>
            <c:strRef>
              <c:f>'12'!$D$8</c:f>
              <c:strCache>
                <c:ptCount val="1"/>
                <c:pt idx="0">
                  <c:v>どちらかというと影響した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18E-44FF-9DF7-E2D9F9E3E1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'12'!$D$9:$D$19</c:f>
              <c:numCache>
                <c:formatCode>General</c:formatCode>
                <c:ptCount val="11"/>
                <c:pt idx="0" formatCode="0.0_ ">
                  <c:v>11.2</c:v>
                </c:pt>
                <c:pt idx="2" formatCode="0.0_ ">
                  <c:v>8.8000000000000007</c:v>
                </c:pt>
                <c:pt idx="3" formatCode="0.0_ ">
                  <c:v>14</c:v>
                </c:pt>
                <c:pt idx="5" formatCode="0.0_ ">
                  <c:v>7.3</c:v>
                </c:pt>
                <c:pt idx="6" formatCode="0.0_ ">
                  <c:v>14.3</c:v>
                </c:pt>
                <c:pt idx="7" formatCode="0.0_ ">
                  <c:v>6.6</c:v>
                </c:pt>
                <c:pt idx="8" formatCode="0.0_ ">
                  <c:v>15</c:v>
                </c:pt>
                <c:pt idx="9" formatCode="0.0_ ">
                  <c:v>8.8000000000000007</c:v>
                </c:pt>
                <c:pt idx="10" formatCode="0.0_ 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8E-44FF-9DF7-E2D9F9E3E18E}"/>
            </c:ext>
          </c:extLst>
        </c:ser>
        <c:ser>
          <c:idx val="2"/>
          <c:order val="2"/>
          <c:tx>
            <c:strRef>
              <c:f>'12'!$E$8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18E-44FF-9DF7-E2D9F9E3E1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'12'!$E$9:$E$19</c:f>
              <c:numCache>
                <c:formatCode>General</c:formatCode>
                <c:ptCount val="11"/>
                <c:pt idx="0" formatCode="0.0_ ">
                  <c:v>1.8</c:v>
                </c:pt>
                <c:pt idx="2" formatCode="0.0_ ">
                  <c:v>2</c:v>
                </c:pt>
                <c:pt idx="3" formatCode="0.0_ ">
                  <c:v>1.6</c:v>
                </c:pt>
                <c:pt idx="5" formatCode="0.0_ ">
                  <c:v>2.4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1.7</c:v>
                </c:pt>
                <c:pt idx="9" formatCode="0.0_ ">
                  <c:v>5.9</c:v>
                </c:pt>
                <c:pt idx="10" formatCode="0.0_ 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8E-44FF-9DF7-E2D9F9E3E18E}"/>
            </c:ext>
          </c:extLst>
        </c:ser>
        <c:ser>
          <c:idx val="3"/>
          <c:order val="3"/>
          <c:tx>
            <c:strRef>
              <c:f>'12'!$F$8</c:f>
              <c:strCache>
                <c:ptCount val="1"/>
                <c:pt idx="0">
                  <c:v>どちらかというと影響していない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18E-44FF-9DF7-E2D9F9E3E1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'12'!$F$9:$F$19</c:f>
              <c:numCache>
                <c:formatCode>General</c:formatCode>
                <c:ptCount val="11"/>
                <c:pt idx="0" formatCode="0.0_ ">
                  <c:v>25</c:v>
                </c:pt>
                <c:pt idx="2" formatCode="0.0_ ">
                  <c:v>24.5</c:v>
                </c:pt>
                <c:pt idx="3" formatCode="0.0_ ">
                  <c:v>25.6</c:v>
                </c:pt>
                <c:pt idx="5" formatCode="0.0_ ">
                  <c:v>31.7</c:v>
                </c:pt>
                <c:pt idx="6" formatCode="0.0_ ">
                  <c:v>25.7</c:v>
                </c:pt>
                <c:pt idx="7" formatCode="0.0_ ">
                  <c:v>24.6</c:v>
                </c:pt>
                <c:pt idx="8" formatCode="0.0_ ">
                  <c:v>26.7</c:v>
                </c:pt>
                <c:pt idx="9" formatCode="0.0_ ">
                  <c:v>20.6</c:v>
                </c:pt>
                <c:pt idx="10" formatCode="0.0_ 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18E-44FF-9DF7-E2D9F9E3E18E}"/>
            </c:ext>
          </c:extLst>
        </c:ser>
        <c:ser>
          <c:idx val="4"/>
          <c:order val="4"/>
          <c:tx>
            <c:strRef>
              <c:f>'12'!$G$8</c:f>
              <c:strCache>
                <c:ptCount val="1"/>
                <c:pt idx="0">
                  <c:v>影響していない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9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18E-44FF-9DF7-E2D9F9E3E1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'12'!$G$9:$G$19</c:f>
              <c:numCache>
                <c:formatCode>General</c:formatCode>
                <c:ptCount val="11"/>
                <c:pt idx="0" formatCode="0.0_ ">
                  <c:v>55.8</c:v>
                </c:pt>
                <c:pt idx="2" formatCode="0.0_ ">
                  <c:v>58.5</c:v>
                </c:pt>
                <c:pt idx="3" formatCode="0.0_ ">
                  <c:v>52.7</c:v>
                </c:pt>
                <c:pt idx="5" formatCode="0.0_ ">
                  <c:v>56.1</c:v>
                </c:pt>
                <c:pt idx="6" formatCode="0.0_ ">
                  <c:v>51.4</c:v>
                </c:pt>
                <c:pt idx="7" formatCode="0.0_ ">
                  <c:v>62.3</c:v>
                </c:pt>
                <c:pt idx="8" formatCode="0.0_ ">
                  <c:v>50</c:v>
                </c:pt>
                <c:pt idx="9" formatCode="0.0_ ">
                  <c:v>61.8</c:v>
                </c:pt>
                <c:pt idx="10" formatCode="0.0_ ">
                  <c:v>53.3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18E-44FF-9DF7-E2D9F9E3E18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04462672"/>
        <c:axId val="704463000"/>
      </c:barChart>
      <c:catAx>
        <c:axId val="7044626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463000"/>
        <c:crosses val="autoZero"/>
        <c:auto val="1"/>
        <c:lblAlgn val="ctr"/>
        <c:lblOffset val="100"/>
        <c:noMultiLvlLbl val="0"/>
      </c:catAx>
      <c:valAx>
        <c:axId val="70446300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46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0.16557</cdr:x>
      <cdr:y>0.21014</cdr:y>
    </cdr:from>
    <cdr:to>
      <cdr:x>0.30198</cdr:x>
      <cdr:y>0.25362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A52623D4-5064-2459-B597-0CDEFC0C1E80}"/>
            </a:ext>
          </a:extLst>
        </cdr:cNvPr>
        <cdr:cNvSpPr/>
      </cdr:nvSpPr>
      <cdr:spPr>
        <a:xfrm xmlns:a="http://schemas.openxmlformats.org/drawingml/2006/main" rot="5400000">
          <a:off x="1463676" y="758824"/>
          <a:ext cx="228600" cy="92075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0.31891</cdr:x>
      <cdr:y>0.21256</cdr:y>
    </cdr:from>
    <cdr:to>
      <cdr:x>0.96425</cdr:x>
      <cdr:y>0.25121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DCFE7668-831D-52BC-6F73-FBAB56D8F450}"/>
            </a:ext>
          </a:extLst>
        </cdr:cNvPr>
        <cdr:cNvSpPr/>
      </cdr:nvSpPr>
      <cdr:spPr>
        <a:xfrm xmlns:a="http://schemas.openxmlformats.org/drawingml/2006/main" rot="5400000">
          <a:off x="4229102" y="-958850"/>
          <a:ext cx="203200" cy="43561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0.14769</cdr:x>
      <cdr:y>0.15217</cdr:y>
    </cdr:from>
    <cdr:to>
      <cdr:x>0.37817</cdr:x>
      <cdr:y>0.23188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574B481-5FBF-A3BD-3BDB-A5B520162227}"/>
            </a:ext>
          </a:extLst>
        </cdr:cNvPr>
        <cdr:cNvSpPr txBox="1"/>
      </cdr:nvSpPr>
      <cdr:spPr>
        <a:xfrm xmlns:a="http://schemas.openxmlformats.org/drawingml/2006/main">
          <a:off x="996948" y="800100"/>
          <a:ext cx="1555752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影響した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17.4%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0.5127</cdr:x>
      <cdr:y>0.15459</cdr:y>
    </cdr:from>
    <cdr:to>
      <cdr:x>0.82032</cdr:x>
      <cdr:y>0.2343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CFFF245-A18A-0439-7D2C-D435292A8F5E}"/>
            </a:ext>
          </a:extLst>
        </cdr:cNvPr>
        <cdr:cNvSpPr txBox="1"/>
      </cdr:nvSpPr>
      <cdr:spPr>
        <a:xfrm xmlns:a="http://schemas.openxmlformats.org/drawingml/2006/main">
          <a:off x="3460748" y="812800"/>
          <a:ext cx="2076452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影響していない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80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.8%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0.03763</cdr:x>
      <cdr:y>0.22464</cdr:y>
    </cdr:from>
    <cdr:to>
      <cdr:x>0.20067</cdr:x>
      <cdr:y>0.28355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4D11CD9-0386-0999-8E53-CA96DF6A1F98}"/>
            </a:ext>
          </a:extLst>
        </cdr:cNvPr>
        <cdr:cNvSpPr txBox="1"/>
      </cdr:nvSpPr>
      <cdr:spPr>
        <a:xfrm xmlns:a="http://schemas.openxmlformats.org/drawingml/2006/main">
          <a:off x="254000" y="1181100"/>
          <a:ext cx="1100561" cy="309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0.32126</cdr:y>
    </cdr:from>
    <cdr:to>
      <cdr:x>0.12227</cdr:x>
      <cdr:y>0.38705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9634EDC-F354-5C18-2995-8E1E7D6F4591}"/>
            </a:ext>
          </a:extLst>
        </cdr:cNvPr>
        <cdr:cNvSpPr txBox="1"/>
      </cdr:nvSpPr>
      <cdr:spPr>
        <a:xfrm xmlns:a="http://schemas.openxmlformats.org/drawingml/2006/main">
          <a:off x="0" y="1689100"/>
          <a:ext cx="825302" cy="345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0.49034</cdr:y>
    </cdr:from>
    <cdr:to>
      <cdr:x>0.15357</cdr:x>
      <cdr:y>0.55467</cdr:y>
    </cdr:to>
    <cdr:sp macro="" textlink="">
      <cdr:nvSpPr>
        <cdr:cNvPr id="1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553B87E-4733-36D3-5F7A-7CB39F702251}"/>
            </a:ext>
          </a:extLst>
        </cdr:cNvPr>
        <cdr:cNvSpPr txBox="1"/>
      </cdr:nvSpPr>
      <cdr:spPr>
        <a:xfrm xmlns:a="http://schemas.openxmlformats.org/drawingml/2006/main">
          <a:off x="0" y="2578100"/>
          <a:ext cx="1036626" cy="338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60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40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424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18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8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43421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81442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07241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362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5396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54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26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06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33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8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96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91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73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DB350-85A8-4581-AC03-D7845724D3E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832D5-00E0-4C01-A6C2-48E004E6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19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6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3BD3D67-1613-AAAE-DC21-7DC8895174F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4171" y="1001485"/>
          <a:ext cx="8795657" cy="554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90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2022-09-14T08:50:40Z</dcterms:created>
  <dcterms:modified xsi:type="dcterms:W3CDTF">2022-09-14T08:50:40Z</dcterms:modified>
</cp:coreProperties>
</file>