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居住地域の認識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262511338972642"/>
          <c:y val="0.21046283848665259"/>
          <c:w val="0.77984756848081349"/>
          <c:h val="0.671702323794891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都市地域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15-4561-9E25-E34C87DCC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'10'!$C$9:$C$19</c:f>
              <c:numCache>
                <c:formatCode>General</c:formatCode>
                <c:ptCount val="11"/>
                <c:pt idx="0" formatCode="0.0_ ">
                  <c:v>29.5</c:v>
                </c:pt>
                <c:pt idx="2" formatCode="0.0_ ">
                  <c:v>29.7</c:v>
                </c:pt>
                <c:pt idx="3" formatCode="0.0_ ">
                  <c:v>29.3</c:v>
                </c:pt>
                <c:pt idx="5" formatCode="0.0_ ">
                  <c:v>28.2</c:v>
                </c:pt>
                <c:pt idx="6" formatCode="0.0_ ">
                  <c:v>38.9</c:v>
                </c:pt>
                <c:pt idx="7" formatCode="0.0_ ">
                  <c:v>27.6</c:v>
                </c:pt>
                <c:pt idx="8" formatCode="0.0_ ">
                  <c:v>27.6</c:v>
                </c:pt>
                <c:pt idx="9" formatCode="0.0_ ">
                  <c:v>26.4</c:v>
                </c:pt>
                <c:pt idx="10" formatCode="0.0_ ">
                  <c:v>30.1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15-4561-9E25-E34C87DCC272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どちらかというと都市地域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B15-4561-9E25-E34C87DCC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'10'!$D$9:$D$19</c:f>
              <c:numCache>
                <c:formatCode>General</c:formatCode>
                <c:ptCount val="11"/>
                <c:pt idx="0" formatCode="0.0_ ">
                  <c:v>33.1</c:v>
                </c:pt>
                <c:pt idx="2" formatCode="0.0_ ">
                  <c:v>30.4</c:v>
                </c:pt>
                <c:pt idx="3" formatCode="0.0_ ">
                  <c:v>35.5</c:v>
                </c:pt>
                <c:pt idx="5" formatCode="0.0_ ">
                  <c:v>36.5</c:v>
                </c:pt>
                <c:pt idx="6" formatCode="0.0_ ">
                  <c:v>28.1</c:v>
                </c:pt>
                <c:pt idx="7" formatCode="0.0_ ">
                  <c:v>39.5</c:v>
                </c:pt>
                <c:pt idx="8" formatCode="0.0_ ">
                  <c:v>33.9</c:v>
                </c:pt>
                <c:pt idx="9" formatCode="0.0_ ">
                  <c:v>28.6</c:v>
                </c:pt>
                <c:pt idx="10" formatCode="0.0_ 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15-4561-9E25-E34C87DCC272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B15-4561-9E25-E34C87DCC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'10'!$E$9:$E$19</c:f>
              <c:numCache>
                <c:formatCode>General</c:formatCode>
                <c:ptCount val="11"/>
                <c:pt idx="0" formatCode="0.0_ ">
                  <c:v>0.5</c:v>
                </c:pt>
                <c:pt idx="2" formatCode="0.0_ ">
                  <c:v>0.6</c:v>
                </c:pt>
                <c:pt idx="3" formatCode="0.0_ ">
                  <c:v>0.3</c:v>
                </c:pt>
                <c:pt idx="5" formatCode="0.0_ ">
                  <c:v>1.2</c:v>
                </c:pt>
                <c:pt idx="6" formatCode="0.0_ ">
                  <c:v>0</c:v>
                </c:pt>
                <c:pt idx="7" formatCode="0.0_ ">
                  <c:v>0.3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15-4561-9E25-E34C87DCC272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どちらかというと農山漁村地域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B15-4561-9E25-E34C87DCC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'10'!$F$9:$F$19</c:f>
              <c:numCache>
                <c:formatCode>General</c:formatCode>
                <c:ptCount val="11"/>
                <c:pt idx="0" formatCode="0.0_ ">
                  <c:v>23.9</c:v>
                </c:pt>
                <c:pt idx="2" formatCode="0.0_ ">
                  <c:v>23.5</c:v>
                </c:pt>
                <c:pt idx="3" formatCode="0.0_ ">
                  <c:v>24.3</c:v>
                </c:pt>
                <c:pt idx="5" formatCode="0.0_ ">
                  <c:v>22.4</c:v>
                </c:pt>
                <c:pt idx="6" formatCode="0.0_ ">
                  <c:v>19.2</c:v>
                </c:pt>
                <c:pt idx="7" formatCode="0.0_ ">
                  <c:v>24.8</c:v>
                </c:pt>
                <c:pt idx="8" formatCode="0.0_ ">
                  <c:v>27.2</c:v>
                </c:pt>
                <c:pt idx="9" formatCode="0.0_ ">
                  <c:v>25</c:v>
                </c:pt>
                <c:pt idx="10" formatCode="0.0_ 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B15-4561-9E25-E34C87DCC272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農山漁村地域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B15-4561-9E25-E34C87DCC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'10'!$G$9:$G$19</c:f>
              <c:numCache>
                <c:formatCode>General</c:formatCode>
                <c:ptCount val="11"/>
                <c:pt idx="0" formatCode="0.0_ ">
                  <c:v>13</c:v>
                </c:pt>
                <c:pt idx="2" formatCode="0.0_ ">
                  <c:v>15.7</c:v>
                </c:pt>
                <c:pt idx="3" formatCode="0.0_ ">
                  <c:v>10.6</c:v>
                </c:pt>
                <c:pt idx="5" formatCode="0.0_ ">
                  <c:v>11.8</c:v>
                </c:pt>
                <c:pt idx="6" formatCode="0.0_ ">
                  <c:v>13.8</c:v>
                </c:pt>
                <c:pt idx="7" formatCode="0.0_ ">
                  <c:v>7.8</c:v>
                </c:pt>
                <c:pt idx="8" formatCode="0.0_ ">
                  <c:v>11.3</c:v>
                </c:pt>
                <c:pt idx="9" formatCode="0.0_ ">
                  <c:v>20</c:v>
                </c:pt>
                <c:pt idx="10" formatCode="0.0_ 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B15-4561-9E25-E34C87DCC27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2587272"/>
        <c:axId val="702587600"/>
      </c:barChart>
      <c:catAx>
        <c:axId val="70258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87600"/>
        <c:crosses val="autoZero"/>
        <c:auto val="1"/>
        <c:lblAlgn val="ctr"/>
        <c:lblOffset val="100"/>
        <c:noMultiLvlLbl val="0"/>
      </c:catAx>
      <c:valAx>
        <c:axId val="70258760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258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0.18607</cdr:x>
      <cdr:y>0.13171</cdr:y>
    </cdr:from>
    <cdr:to>
      <cdr:x>0.66567</cdr:x>
      <cdr:y>0.19512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68F500EF-55E3-0772-61E2-A8DFADCF807B}"/>
            </a:ext>
          </a:extLst>
        </cdr:cNvPr>
        <cdr:cNvSpPr/>
      </cdr:nvSpPr>
      <cdr:spPr>
        <a:xfrm xmlns:a="http://schemas.openxmlformats.org/drawingml/2006/main" rot="5400000">
          <a:off x="2552702" y="-679450"/>
          <a:ext cx="330200" cy="30607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0.68159</cdr:x>
      <cdr:y>0.13415</cdr:y>
    </cdr:from>
    <cdr:to>
      <cdr:x>0.95622</cdr:x>
      <cdr:y>0.19268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E5AC258A-1ED9-C176-49FB-6C40913B1DA7}"/>
            </a:ext>
          </a:extLst>
        </cdr:cNvPr>
        <cdr:cNvSpPr/>
      </cdr:nvSpPr>
      <cdr:spPr>
        <a:xfrm xmlns:a="http://schemas.openxmlformats.org/drawingml/2006/main" rot="5400000">
          <a:off x="5073652" y="-25400"/>
          <a:ext cx="304800" cy="17526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0.28259</cdr:x>
      <cdr:y>0.06829</cdr:y>
    </cdr:from>
    <cdr:to>
      <cdr:x>0.52637</cdr:x>
      <cdr:y>0.14878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F6EDA67-2020-8C27-E8A3-F79444518396}"/>
            </a:ext>
          </a:extLst>
        </cdr:cNvPr>
        <cdr:cNvSpPr txBox="1"/>
      </cdr:nvSpPr>
      <cdr:spPr>
        <a:xfrm xmlns:a="http://schemas.openxmlformats.org/drawingml/2006/main">
          <a:off x="1803400" y="355600"/>
          <a:ext cx="15557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都市地域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62.6%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0.66468</cdr:x>
      <cdr:y>0.07073</cdr:y>
    </cdr:from>
    <cdr:to>
      <cdr:x>0.99005</cdr:x>
      <cdr:y>0.15122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FF444CF-A4C0-66A8-4C15-1CEC4ADB7A2D}"/>
            </a:ext>
          </a:extLst>
        </cdr:cNvPr>
        <cdr:cNvSpPr txBox="1"/>
      </cdr:nvSpPr>
      <cdr:spPr>
        <a:xfrm xmlns:a="http://schemas.openxmlformats.org/drawingml/2006/main">
          <a:off x="4241800" y="368300"/>
          <a:ext cx="20764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農山漁村地域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36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.9%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0.05771</cdr:x>
      <cdr:y>0.16098</cdr:y>
    </cdr:from>
    <cdr:to>
      <cdr:x>0.23017</cdr:x>
      <cdr:y>0.21556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F79339C-0D40-D03B-F3D0-B2C6378E6C5D}"/>
            </a:ext>
          </a:extLst>
        </cdr:cNvPr>
        <cdr:cNvSpPr txBox="1"/>
      </cdr:nvSpPr>
      <cdr:spPr>
        <a:xfrm xmlns:a="http://schemas.openxmlformats.org/drawingml/2006/main">
          <a:off x="368300" y="838200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0.27561</cdr:y>
    </cdr:from>
    <cdr:to>
      <cdr:x>0.12932</cdr:x>
      <cdr:y>0.33657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E33E60C-D42D-3FFE-BB86-93AA45D60DAE}"/>
            </a:ext>
          </a:extLst>
        </cdr:cNvPr>
        <cdr:cNvSpPr txBox="1"/>
      </cdr:nvSpPr>
      <cdr:spPr>
        <a:xfrm xmlns:a="http://schemas.openxmlformats.org/drawingml/2006/main">
          <a:off x="0" y="1435100"/>
          <a:ext cx="825302" cy="317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0.4561</cdr:y>
    </cdr:from>
    <cdr:to>
      <cdr:x>0.16244</cdr:x>
      <cdr:y>0.51571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0E5C106-6F56-499A-CC32-8ED64F91BB03}"/>
            </a:ext>
          </a:extLst>
        </cdr:cNvPr>
        <cdr:cNvSpPr txBox="1"/>
      </cdr:nvSpPr>
      <cdr:spPr>
        <a:xfrm xmlns:a="http://schemas.openxmlformats.org/drawingml/2006/main">
          <a:off x="0" y="2374900"/>
          <a:ext cx="1036626" cy="310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97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2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2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57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033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66438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61082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61433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664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17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60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14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8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9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2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0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5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57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37E97-DB46-460D-A7E6-99293BA6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E9C7-CD70-4FF6-9D23-B3F21BFEA1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6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8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CD81C39-737F-EDEC-CB50-C38F8B5C93B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45028"/>
          <a:ext cx="8824686" cy="5442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83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2022-09-14T08:50:37Z</dcterms:created>
  <dcterms:modified xsi:type="dcterms:W3CDTF">2022-09-14T08:50:37Z</dcterms:modified>
</cp:coreProperties>
</file>