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農山漁村地域でのワーケーションへの関心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7630954846421923"/>
          <c:y val="0.23241293532338309"/>
          <c:w val="0.78746090790035206"/>
          <c:h val="0.6529766521722097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'9'!$C$8</c:f>
              <c:strCache>
                <c:ptCount val="1"/>
                <c:pt idx="0">
                  <c:v>行いたい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ADC-499D-8947-BB8C85D030F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'9'!$B$9:$B$19</c:f>
              <c:strCache>
                <c:ptCount val="11"/>
                <c:pt idx="0">
                  <c:v>総数（1,655人）</c:v>
                </c:pt>
                <c:pt idx="2">
                  <c:v>男性（770人）</c:v>
                </c:pt>
                <c:pt idx="3">
                  <c:v>女性（885人）</c:v>
                </c:pt>
                <c:pt idx="5">
                  <c:v>18～29歳（170人）</c:v>
                </c:pt>
                <c:pt idx="6">
                  <c:v>30～39歳（203人）</c:v>
                </c:pt>
                <c:pt idx="7">
                  <c:v>40～49歳（294人）</c:v>
                </c:pt>
                <c:pt idx="8">
                  <c:v>50～59歳（283人）</c:v>
                </c:pt>
                <c:pt idx="9">
                  <c:v>60～69歳（280人）</c:v>
                </c:pt>
                <c:pt idx="10">
                  <c:v>70歳以上（425人）</c:v>
                </c:pt>
              </c:strCache>
            </c:strRef>
          </c:cat>
          <c:val>
            <c:numRef>
              <c:f>'9'!$C$9:$C$19</c:f>
              <c:numCache>
                <c:formatCode>General</c:formatCode>
                <c:ptCount val="11"/>
                <c:pt idx="0" formatCode="0.0_ ">
                  <c:v>12.5</c:v>
                </c:pt>
                <c:pt idx="2" formatCode="0.0_ ">
                  <c:v>13</c:v>
                </c:pt>
                <c:pt idx="3" formatCode="0.0_ ">
                  <c:v>12.1</c:v>
                </c:pt>
                <c:pt idx="5" formatCode="0.0_ ">
                  <c:v>21.8</c:v>
                </c:pt>
                <c:pt idx="6" formatCode="0.0_ ">
                  <c:v>20.7</c:v>
                </c:pt>
                <c:pt idx="7" formatCode="0.0_ ">
                  <c:v>14.6</c:v>
                </c:pt>
                <c:pt idx="8" formatCode="0.0_ ">
                  <c:v>11</c:v>
                </c:pt>
                <c:pt idx="9" formatCode="0.0_ ">
                  <c:v>8.9</c:v>
                </c:pt>
                <c:pt idx="10" formatCode="0.0_ ">
                  <c:v>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ADC-499D-8947-BB8C85D030F6}"/>
            </c:ext>
          </c:extLst>
        </c:ser>
        <c:ser>
          <c:idx val="1"/>
          <c:order val="1"/>
          <c:tx>
            <c:strRef>
              <c:f>'9'!$D$8</c:f>
              <c:strCache>
                <c:ptCount val="1"/>
                <c:pt idx="0">
                  <c:v>どちらかというと行いたい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4ADC-499D-8947-BB8C85D030F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'9'!$B$9:$B$19</c:f>
              <c:strCache>
                <c:ptCount val="11"/>
                <c:pt idx="0">
                  <c:v>総数（1,655人）</c:v>
                </c:pt>
                <c:pt idx="2">
                  <c:v>男性（770人）</c:v>
                </c:pt>
                <c:pt idx="3">
                  <c:v>女性（885人）</c:v>
                </c:pt>
                <c:pt idx="5">
                  <c:v>18～29歳（170人）</c:v>
                </c:pt>
                <c:pt idx="6">
                  <c:v>30～39歳（203人）</c:v>
                </c:pt>
                <c:pt idx="7">
                  <c:v>40～49歳（294人）</c:v>
                </c:pt>
                <c:pt idx="8">
                  <c:v>50～59歳（283人）</c:v>
                </c:pt>
                <c:pt idx="9">
                  <c:v>60～69歳（280人）</c:v>
                </c:pt>
                <c:pt idx="10">
                  <c:v>70歳以上（425人）</c:v>
                </c:pt>
              </c:strCache>
            </c:strRef>
          </c:cat>
          <c:val>
            <c:numRef>
              <c:f>'9'!$D$9:$D$19</c:f>
              <c:numCache>
                <c:formatCode>General</c:formatCode>
                <c:ptCount val="11"/>
                <c:pt idx="0" formatCode="0.0_ ">
                  <c:v>29</c:v>
                </c:pt>
                <c:pt idx="2" formatCode="0.0_ ">
                  <c:v>27.5</c:v>
                </c:pt>
                <c:pt idx="3" formatCode="0.0_ ">
                  <c:v>30.3</c:v>
                </c:pt>
                <c:pt idx="5" formatCode="0.0_ ">
                  <c:v>32.4</c:v>
                </c:pt>
                <c:pt idx="6" formatCode="0.0_ ">
                  <c:v>29.1</c:v>
                </c:pt>
                <c:pt idx="7" formatCode="0.0_ ">
                  <c:v>38.1</c:v>
                </c:pt>
                <c:pt idx="8" formatCode="0.0_ ">
                  <c:v>31.8</c:v>
                </c:pt>
                <c:pt idx="9" formatCode="0.0_ ">
                  <c:v>26.4</c:v>
                </c:pt>
                <c:pt idx="10" formatCode="0.0_ ">
                  <c:v>21.2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ADC-499D-8947-BB8C85D030F6}"/>
            </c:ext>
          </c:extLst>
        </c:ser>
        <c:ser>
          <c:idx val="2"/>
          <c:order val="2"/>
          <c:tx>
            <c:strRef>
              <c:f>'9'!$E$8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ADC-499D-8947-BB8C85D030F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'9'!$B$9:$B$19</c:f>
              <c:strCache>
                <c:ptCount val="11"/>
                <c:pt idx="0">
                  <c:v>総数（1,655人）</c:v>
                </c:pt>
                <c:pt idx="2">
                  <c:v>男性（770人）</c:v>
                </c:pt>
                <c:pt idx="3">
                  <c:v>女性（885人）</c:v>
                </c:pt>
                <c:pt idx="5">
                  <c:v>18～29歳（170人）</c:v>
                </c:pt>
                <c:pt idx="6">
                  <c:v>30～39歳（203人）</c:v>
                </c:pt>
                <c:pt idx="7">
                  <c:v>40～49歳（294人）</c:v>
                </c:pt>
                <c:pt idx="8">
                  <c:v>50～59歳（283人）</c:v>
                </c:pt>
                <c:pt idx="9">
                  <c:v>60～69歳（280人）</c:v>
                </c:pt>
                <c:pt idx="10">
                  <c:v>70歳以上（425人）</c:v>
                </c:pt>
              </c:strCache>
            </c:strRef>
          </c:cat>
          <c:val>
            <c:numRef>
              <c:f>'9'!$E$9:$E$19</c:f>
              <c:numCache>
                <c:formatCode>General</c:formatCode>
                <c:ptCount val="11"/>
                <c:pt idx="0" formatCode="0.0_ ">
                  <c:v>1.6</c:v>
                </c:pt>
                <c:pt idx="2" formatCode="0.0_ ">
                  <c:v>1.4</c:v>
                </c:pt>
                <c:pt idx="3" formatCode="0.0_ ">
                  <c:v>1.7</c:v>
                </c:pt>
                <c:pt idx="5" formatCode="0.0_ ">
                  <c:v>1.8</c:v>
                </c:pt>
                <c:pt idx="6" formatCode="0.0_ ">
                  <c:v>0.5</c:v>
                </c:pt>
                <c:pt idx="7" formatCode="0.0_ ">
                  <c:v>1</c:v>
                </c:pt>
                <c:pt idx="8" formatCode="0.0_ ">
                  <c:v>0.4</c:v>
                </c:pt>
                <c:pt idx="9" formatCode="0.0_ ">
                  <c:v>0.4</c:v>
                </c:pt>
                <c:pt idx="10" formatCode="0.0_ 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ADC-499D-8947-BB8C85D030F6}"/>
            </c:ext>
          </c:extLst>
        </c:ser>
        <c:ser>
          <c:idx val="3"/>
          <c:order val="3"/>
          <c:tx>
            <c:strRef>
              <c:f>'9'!$F$8</c:f>
              <c:strCache>
                <c:ptCount val="1"/>
                <c:pt idx="0">
                  <c:v>どちらかというと行いたくない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4ADC-499D-8947-BB8C85D030F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'9'!$B$9:$B$19</c:f>
              <c:strCache>
                <c:ptCount val="11"/>
                <c:pt idx="0">
                  <c:v>総数（1,655人）</c:v>
                </c:pt>
                <c:pt idx="2">
                  <c:v>男性（770人）</c:v>
                </c:pt>
                <c:pt idx="3">
                  <c:v>女性（885人）</c:v>
                </c:pt>
                <c:pt idx="5">
                  <c:v>18～29歳（170人）</c:v>
                </c:pt>
                <c:pt idx="6">
                  <c:v>30～39歳（203人）</c:v>
                </c:pt>
                <c:pt idx="7">
                  <c:v>40～49歳（294人）</c:v>
                </c:pt>
                <c:pt idx="8">
                  <c:v>50～59歳（283人）</c:v>
                </c:pt>
                <c:pt idx="9">
                  <c:v>60～69歳（280人）</c:v>
                </c:pt>
                <c:pt idx="10">
                  <c:v>70歳以上（425人）</c:v>
                </c:pt>
              </c:strCache>
            </c:strRef>
          </c:cat>
          <c:val>
            <c:numRef>
              <c:f>'9'!$F$9:$F$19</c:f>
              <c:numCache>
                <c:formatCode>General</c:formatCode>
                <c:ptCount val="11"/>
                <c:pt idx="0" formatCode="0.0_ ">
                  <c:v>33.700000000000003</c:v>
                </c:pt>
                <c:pt idx="2" formatCode="0.0_ ">
                  <c:v>33.6</c:v>
                </c:pt>
                <c:pt idx="3" formatCode="0.0_ ">
                  <c:v>33.700000000000003</c:v>
                </c:pt>
                <c:pt idx="5" formatCode="0.0_ ">
                  <c:v>28.8</c:v>
                </c:pt>
                <c:pt idx="6" formatCode="0.0_ ">
                  <c:v>27.1</c:v>
                </c:pt>
                <c:pt idx="7" formatCode="0.0_ ">
                  <c:v>31</c:v>
                </c:pt>
                <c:pt idx="8" formatCode="0.0_ ">
                  <c:v>31.4</c:v>
                </c:pt>
                <c:pt idx="9" formatCode="0.0_ ">
                  <c:v>38.9</c:v>
                </c:pt>
                <c:pt idx="10" formatCode="0.0_ ">
                  <c:v>38.6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ADC-499D-8947-BB8C85D030F6}"/>
            </c:ext>
          </c:extLst>
        </c:ser>
        <c:ser>
          <c:idx val="4"/>
          <c:order val="4"/>
          <c:tx>
            <c:strRef>
              <c:f>'9'!$G$8</c:f>
              <c:strCache>
                <c:ptCount val="1"/>
                <c:pt idx="0">
                  <c:v>行いたくない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79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4ADC-499D-8947-BB8C85D030F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'9'!$B$9:$B$19</c:f>
              <c:strCache>
                <c:ptCount val="11"/>
                <c:pt idx="0">
                  <c:v>総数（1,655人）</c:v>
                </c:pt>
                <c:pt idx="2">
                  <c:v>男性（770人）</c:v>
                </c:pt>
                <c:pt idx="3">
                  <c:v>女性（885人）</c:v>
                </c:pt>
                <c:pt idx="5">
                  <c:v>18～29歳（170人）</c:v>
                </c:pt>
                <c:pt idx="6">
                  <c:v>30～39歳（203人）</c:v>
                </c:pt>
                <c:pt idx="7">
                  <c:v>40～49歳（294人）</c:v>
                </c:pt>
                <c:pt idx="8">
                  <c:v>50～59歳（283人）</c:v>
                </c:pt>
                <c:pt idx="9">
                  <c:v>60～69歳（280人）</c:v>
                </c:pt>
                <c:pt idx="10">
                  <c:v>70歳以上（425人）</c:v>
                </c:pt>
              </c:strCache>
            </c:strRef>
          </c:cat>
          <c:val>
            <c:numRef>
              <c:f>'9'!$G$9:$G$19</c:f>
              <c:numCache>
                <c:formatCode>General</c:formatCode>
                <c:ptCount val="11"/>
                <c:pt idx="0" formatCode="0.0_ ">
                  <c:v>23.3</c:v>
                </c:pt>
                <c:pt idx="2" formatCode="0.0_ ">
                  <c:v>24.4</c:v>
                </c:pt>
                <c:pt idx="3" formatCode="0.0_ ">
                  <c:v>22.3</c:v>
                </c:pt>
                <c:pt idx="5" formatCode="0.0_ ">
                  <c:v>15.3</c:v>
                </c:pt>
                <c:pt idx="6" formatCode="0.0_ ">
                  <c:v>22.7</c:v>
                </c:pt>
                <c:pt idx="7" formatCode="0.0_ ">
                  <c:v>15.3</c:v>
                </c:pt>
                <c:pt idx="8" formatCode="0.0_ ">
                  <c:v>25.4</c:v>
                </c:pt>
                <c:pt idx="9" formatCode="0.0_ ">
                  <c:v>25.4</c:v>
                </c:pt>
                <c:pt idx="10" formatCode="0.0_ ">
                  <c:v>29.4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4ADC-499D-8947-BB8C85D030F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702531512"/>
        <c:axId val="702527904"/>
      </c:barChart>
      <c:catAx>
        <c:axId val="70253151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02527904"/>
        <c:crosses val="autoZero"/>
        <c:auto val="1"/>
        <c:lblAlgn val="ctr"/>
        <c:lblOffset val="100"/>
        <c:noMultiLvlLbl val="0"/>
      </c:catAx>
      <c:valAx>
        <c:axId val="702527904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02531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0.17867</cdr:x>
      <cdr:y>0.15423</cdr:y>
    </cdr:from>
    <cdr:to>
      <cdr:x>0.49664</cdr:x>
      <cdr:y>0.21891</cdr:y>
    </cdr:to>
    <cdr:sp macro="" textlink="">
      <cdr:nvSpPr>
        <cdr:cNvPr id="2" name="左中かっこ 1">
          <a:extLst xmlns:a="http://schemas.openxmlformats.org/drawingml/2006/main">
            <a:ext uri="{FF2B5EF4-FFF2-40B4-BE49-F238E27FC236}">
              <a16:creationId xmlns:a16="http://schemas.microsoft.com/office/drawing/2014/main" id="{70DC432B-1F8B-8494-CB8D-08C3B1EA3739}"/>
            </a:ext>
          </a:extLst>
        </cdr:cNvPr>
        <cdr:cNvSpPr/>
      </cdr:nvSpPr>
      <cdr:spPr>
        <a:xfrm xmlns:a="http://schemas.openxmlformats.org/drawingml/2006/main" rot="5400000">
          <a:off x="2066926" y="-98426"/>
          <a:ext cx="330200" cy="2101852"/>
        </a:xfrm>
        <a:prstGeom xmlns:a="http://schemas.openxmlformats.org/drawingml/2006/main" prst="leftBrac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0.52065</cdr:x>
      <cdr:y>0.16169</cdr:y>
    </cdr:from>
    <cdr:to>
      <cdr:x>0.96158</cdr:x>
      <cdr:y>0.21891</cdr:y>
    </cdr:to>
    <cdr:sp macro="" textlink="">
      <cdr:nvSpPr>
        <cdr:cNvPr id="3" name="左中かっこ 2">
          <a:extLst xmlns:a="http://schemas.openxmlformats.org/drawingml/2006/main">
            <a:ext uri="{FF2B5EF4-FFF2-40B4-BE49-F238E27FC236}">
              <a16:creationId xmlns:a16="http://schemas.microsoft.com/office/drawing/2014/main" id="{C9D622D9-8205-DA93-503F-B848A65B8D83}"/>
            </a:ext>
          </a:extLst>
        </cdr:cNvPr>
        <cdr:cNvSpPr/>
      </cdr:nvSpPr>
      <cdr:spPr>
        <a:xfrm xmlns:a="http://schemas.openxmlformats.org/drawingml/2006/main" rot="5400000">
          <a:off x="4752976" y="-485776"/>
          <a:ext cx="292100" cy="2914652"/>
        </a:xfrm>
        <a:prstGeom xmlns:a="http://schemas.openxmlformats.org/drawingml/2006/main" prst="leftBrac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0.21134</cdr:x>
      <cdr:y>0.08955</cdr:y>
    </cdr:from>
    <cdr:to>
      <cdr:x>0.44669</cdr:x>
      <cdr:y>0.17164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1F8A4B1-7B16-B2F4-10DF-5457E259C824}"/>
            </a:ext>
          </a:extLst>
        </cdr:cNvPr>
        <cdr:cNvSpPr txBox="1"/>
      </cdr:nvSpPr>
      <cdr:spPr>
        <a:xfrm xmlns:a="http://schemas.openxmlformats.org/drawingml/2006/main">
          <a:off x="1397000" y="457200"/>
          <a:ext cx="1555752" cy="419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1100">
              <a:solidFill>
                <a:schemeClr val="tx1">
                  <a:lumMod val="65000"/>
                  <a:lumOff val="35000"/>
                </a:schemeClr>
              </a:solidFill>
            </a:rPr>
            <a:t>行いたい</a:t>
          </a:r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(</a:t>
          </a:r>
          <a:r>
            <a:rPr lang="ja-JP" altLang="en-US" sz="1100">
              <a:solidFill>
                <a:schemeClr val="tx1">
                  <a:lumMod val="65000"/>
                  <a:lumOff val="35000"/>
                </a:schemeClr>
              </a:solidFill>
            </a:rPr>
            <a:t>小計</a:t>
          </a:r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)</a:t>
          </a:r>
          <a:r>
            <a:rPr lang="en-US" altLang="ja-JP" sz="1100" baseline="0">
              <a:solidFill>
                <a:schemeClr val="tx1">
                  <a:lumMod val="65000"/>
                  <a:lumOff val="35000"/>
                </a:schemeClr>
              </a:solidFill>
            </a:rPr>
            <a:t> </a:t>
          </a:r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41.5%</a:t>
          </a:r>
        </a:p>
        <a:p xmlns:a="http://schemas.openxmlformats.org/drawingml/2006/main">
          <a:pPr algn="l"/>
          <a:endParaRPr lang="ja-JP" altLang="en-US" sz="11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0.60711</cdr:x>
      <cdr:y>0.09204</cdr:y>
    </cdr:from>
    <cdr:to>
      <cdr:x>0.92123</cdr:x>
      <cdr:y>0.17413</cdr:y>
    </cdr:to>
    <cdr:sp macro="" textlink="">
      <cdr:nvSpPr>
        <cdr:cNvPr id="5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C4CCF69A-A7AD-FD1D-19F0-65A975ECB0A1}"/>
            </a:ext>
          </a:extLst>
        </cdr:cNvPr>
        <cdr:cNvSpPr txBox="1"/>
      </cdr:nvSpPr>
      <cdr:spPr>
        <a:xfrm xmlns:a="http://schemas.openxmlformats.org/drawingml/2006/main">
          <a:off x="4013200" y="469900"/>
          <a:ext cx="2076452" cy="419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1100">
              <a:solidFill>
                <a:schemeClr val="tx1">
                  <a:lumMod val="65000"/>
                  <a:lumOff val="35000"/>
                </a:schemeClr>
              </a:solidFill>
            </a:rPr>
            <a:t>行いたくない</a:t>
          </a:r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(</a:t>
          </a:r>
          <a:r>
            <a:rPr lang="ja-JP" altLang="en-US" sz="1100">
              <a:solidFill>
                <a:schemeClr val="tx1">
                  <a:lumMod val="65000"/>
                  <a:lumOff val="35000"/>
                </a:schemeClr>
              </a:solidFill>
            </a:rPr>
            <a:t>小計</a:t>
          </a:r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)</a:t>
          </a:r>
          <a:r>
            <a:rPr lang="en-US" altLang="ja-JP" sz="1100" baseline="0">
              <a:solidFill>
                <a:schemeClr val="tx1">
                  <a:lumMod val="65000"/>
                  <a:lumOff val="35000"/>
                </a:schemeClr>
              </a:solidFill>
            </a:rPr>
            <a:t> 56</a:t>
          </a:r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.9%</a:t>
          </a:r>
        </a:p>
        <a:p xmlns:a="http://schemas.openxmlformats.org/drawingml/2006/main">
          <a:pPr algn="l"/>
          <a:endParaRPr lang="ja-JP" altLang="en-US" sz="11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0.05379</cdr:x>
      <cdr:y>0.18408</cdr:y>
    </cdr:from>
    <cdr:to>
      <cdr:x>0.22028</cdr:x>
      <cdr:y>0.23975</cdr:y>
    </cdr:to>
    <cdr:sp macro="" textlink="">
      <cdr:nvSpPr>
        <cdr:cNvPr id="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9A24EDDE-4DBA-B553-02FC-2ABBDD9D59A5}"/>
            </a:ext>
          </a:extLst>
        </cdr:cNvPr>
        <cdr:cNvSpPr txBox="1"/>
      </cdr:nvSpPr>
      <cdr:spPr>
        <a:xfrm xmlns:a="http://schemas.openxmlformats.org/drawingml/2006/main">
          <a:off x="355600" y="939800"/>
          <a:ext cx="1100561" cy="2842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</cdr:x>
      <cdr:y>0.29353</cdr:y>
    </cdr:from>
    <cdr:to>
      <cdr:x>0.12485</cdr:x>
      <cdr:y>0.35571</cdr:y>
    </cdr:to>
    <cdr:sp macro="" textlink="">
      <cdr:nvSpPr>
        <cdr:cNvPr id="7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B6194BCF-C098-7EB2-5A9A-532045C65783}"/>
            </a:ext>
          </a:extLst>
        </cdr:cNvPr>
        <cdr:cNvSpPr txBox="1"/>
      </cdr:nvSpPr>
      <cdr:spPr>
        <a:xfrm xmlns:a="http://schemas.openxmlformats.org/drawingml/2006/main">
          <a:off x="0" y="1498600"/>
          <a:ext cx="825302" cy="3174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</cdr:x>
      <cdr:y>0.47264</cdr:y>
    </cdr:from>
    <cdr:to>
      <cdr:x>0.15682</cdr:x>
      <cdr:y>0.53343</cdr:y>
    </cdr:to>
    <cdr:sp macro="" textlink="">
      <cdr:nvSpPr>
        <cdr:cNvPr id="8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78F25AB-87FC-0882-1B0A-8B9F02C0C001}"/>
            </a:ext>
          </a:extLst>
        </cdr:cNvPr>
        <cdr:cNvSpPr txBox="1"/>
      </cdr:nvSpPr>
      <cdr:spPr>
        <a:xfrm xmlns:a="http://schemas.openxmlformats.org/drawingml/2006/main">
          <a:off x="0" y="2413000"/>
          <a:ext cx="1036626" cy="310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3721-E603-41D9-9BDE-A2A61BD464E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1727-D023-4277-BD9E-117539A4E3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867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3721-E603-41D9-9BDE-A2A61BD464E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1727-D023-4277-BD9E-117539A4E3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3682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3721-E603-41D9-9BDE-A2A61BD464E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1727-D023-4277-BD9E-117539A4E3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7699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6571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7076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7257082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091174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1563803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32149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75700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3721-E603-41D9-9BDE-A2A61BD464E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1727-D023-4277-BD9E-117539A4E3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188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3721-E603-41D9-9BDE-A2A61BD464E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1727-D023-4277-BD9E-117539A4E3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710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3721-E603-41D9-9BDE-A2A61BD464E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1727-D023-4277-BD9E-117539A4E3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376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3721-E603-41D9-9BDE-A2A61BD464E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1727-D023-4277-BD9E-117539A4E3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524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3721-E603-41D9-9BDE-A2A61BD464E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1727-D023-4277-BD9E-117539A4E3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7285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3721-E603-41D9-9BDE-A2A61BD464E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1727-D023-4277-BD9E-117539A4E3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8774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3721-E603-41D9-9BDE-A2A61BD464E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1727-D023-4277-BD9E-117539A4E3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297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3721-E603-41D9-9BDE-A2A61BD464E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01727-D023-4277-BD9E-117539A4E3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9363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63721-E603-41D9-9BDE-A2A61BD464E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01727-D023-4277-BD9E-117539A4E3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1046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389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9C59B1E4-57D4-7B29-14C8-183CD119BD48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0" y="1015999"/>
          <a:ext cx="8882743" cy="5442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421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2022-09-14T08:50:36Z</dcterms:created>
  <dcterms:modified xsi:type="dcterms:W3CDTF">2022-09-14T08:50:36Z</dcterms:modified>
</cp:coreProperties>
</file>