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農山漁村地域でのワーケーションへの関心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30954846421923"/>
          <c:y val="0.23241293532338309"/>
          <c:w val="0.78746090790035206"/>
          <c:h val="0.652976652172209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行いたい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DC-499D-8947-BB8C85D03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_ ">
                  <c:v>12.5</c:v>
                </c:pt>
                <c:pt idx="2" formatCode="0.0_ ">
                  <c:v>13</c:v>
                </c:pt>
                <c:pt idx="3" formatCode="0.0_ ">
                  <c:v>12.1</c:v>
                </c:pt>
                <c:pt idx="5" formatCode="0.0_ ">
                  <c:v>21.8</c:v>
                </c:pt>
                <c:pt idx="6" formatCode="0.0_ ">
                  <c:v>20.7</c:v>
                </c:pt>
                <c:pt idx="7" formatCode="0.0_ ">
                  <c:v>14.6</c:v>
                </c:pt>
                <c:pt idx="8" formatCode="0.0_ ">
                  <c:v>11</c:v>
                </c:pt>
                <c:pt idx="9" formatCode="0.0_ ">
                  <c:v>8.9</c:v>
                </c:pt>
                <c:pt idx="10" formatCode="0.0_ 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DC-499D-8947-BB8C85D030F6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どちらかというと行いたい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ADC-499D-8947-BB8C85D03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_ ">
                  <c:v>29</c:v>
                </c:pt>
                <c:pt idx="2" formatCode="0.0_ ">
                  <c:v>27.5</c:v>
                </c:pt>
                <c:pt idx="3" formatCode="0.0_ ">
                  <c:v>30.3</c:v>
                </c:pt>
                <c:pt idx="5" formatCode="0.0_ ">
                  <c:v>32.4</c:v>
                </c:pt>
                <c:pt idx="6" formatCode="0.0_ ">
                  <c:v>29.1</c:v>
                </c:pt>
                <c:pt idx="7" formatCode="0.0_ ">
                  <c:v>38.1</c:v>
                </c:pt>
                <c:pt idx="8" formatCode="0.0_ ">
                  <c:v>31.8</c:v>
                </c:pt>
                <c:pt idx="9" formatCode="0.0_ ">
                  <c:v>26.4</c:v>
                </c:pt>
                <c:pt idx="10" formatCode="0.0_ 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DC-499D-8947-BB8C85D030F6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DC-499D-8947-BB8C85D03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1.4</c:v>
                </c:pt>
                <c:pt idx="3" formatCode="0.0_ ">
                  <c:v>1.7</c:v>
                </c:pt>
                <c:pt idx="5" formatCode="0.0_ ">
                  <c:v>1.8</c:v>
                </c:pt>
                <c:pt idx="6" formatCode="0.0_ ">
                  <c:v>0.5</c:v>
                </c:pt>
                <c:pt idx="7" formatCode="0.0_ ">
                  <c:v>1</c:v>
                </c:pt>
                <c:pt idx="8" formatCode="0.0_ ">
                  <c:v>0.4</c:v>
                </c:pt>
                <c:pt idx="9" formatCode="0.0_ ">
                  <c:v>0.4</c:v>
                </c:pt>
                <c:pt idx="10" formatCode="0.0_ 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DC-499D-8947-BB8C85D030F6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どちらかというと行いたくない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ADC-499D-8947-BB8C85D03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_ ">
                  <c:v>33.700000000000003</c:v>
                </c:pt>
                <c:pt idx="2" formatCode="0.0_ ">
                  <c:v>33.6</c:v>
                </c:pt>
                <c:pt idx="3" formatCode="0.0_ ">
                  <c:v>33.700000000000003</c:v>
                </c:pt>
                <c:pt idx="5" formatCode="0.0_ ">
                  <c:v>28.8</c:v>
                </c:pt>
                <c:pt idx="6" formatCode="0.0_ ">
                  <c:v>27.1</c:v>
                </c:pt>
                <c:pt idx="7" formatCode="0.0_ ">
                  <c:v>31</c:v>
                </c:pt>
                <c:pt idx="8" formatCode="0.0_ ">
                  <c:v>31.4</c:v>
                </c:pt>
                <c:pt idx="9" formatCode="0.0_ ">
                  <c:v>38.9</c:v>
                </c:pt>
                <c:pt idx="10" formatCode="0.0_ 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DC-499D-8947-BB8C85D030F6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行いたくない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ADC-499D-8947-BB8C85D03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_ ">
                  <c:v>23.3</c:v>
                </c:pt>
                <c:pt idx="2" formatCode="0.0_ ">
                  <c:v>24.4</c:v>
                </c:pt>
                <c:pt idx="3" formatCode="0.0_ ">
                  <c:v>22.3</c:v>
                </c:pt>
                <c:pt idx="5" formatCode="0.0_ ">
                  <c:v>15.3</c:v>
                </c:pt>
                <c:pt idx="6" formatCode="0.0_ ">
                  <c:v>22.7</c:v>
                </c:pt>
                <c:pt idx="7" formatCode="0.0_ ">
                  <c:v>15.3</c:v>
                </c:pt>
                <c:pt idx="8" formatCode="0.0_ ">
                  <c:v>25.4</c:v>
                </c:pt>
                <c:pt idx="9" formatCode="0.0_ ">
                  <c:v>25.4</c:v>
                </c:pt>
                <c:pt idx="10" formatCode="0.0_ 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ADC-499D-8947-BB8C85D030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2531512"/>
        <c:axId val="702527904"/>
      </c:barChart>
      <c:catAx>
        <c:axId val="702531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27904"/>
        <c:crosses val="autoZero"/>
        <c:auto val="1"/>
        <c:lblAlgn val="ctr"/>
        <c:lblOffset val="100"/>
        <c:noMultiLvlLbl val="0"/>
      </c:catAx>
      <c:valAx>
        <c:axId val="70252790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3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0.17867</cdr:x>
      <cdr:y>0.15423</cdr:y>
    </cdr:from>
    <cdr:to>
      <cdr:x>0.49664</cdr:x>
      <cdr:y>0.21891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70DC432B-1F8B-8494-CB8D-08C3B1EA3739}"/>
            </a:ext>
          </a:extLst>
        </cdr:cNvPr>
        <cdr:cNvSpPr/>
      </cdr:nvSpPr>
      <cdr:spPr>
        <a:xfrm xmlns:a="http://schemas.openxmlformats.org/drawingml/2006/main" rot="5400000">
          <a:off x="2066926" y="-98426"/>
          <a:ext cx="330200" cy="21018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0.52065</cdr:x>
      <cdr:y>0.16169</cdr:y>
    </cdr:from>
    <cdr:to>
      <cdr:x>0.96158</cdr:x>
      <cdr:y>0.21891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C9D622D9-8205-DA93-503F-B848A65B8D83}"/>
            </a:ext>
          </a:extLst>
        </cdr:cNvPr>
        <cdr:cNvSpPr/>
      </cdr:nvSpPr>
      <cdr:spPr>
        <a:xfrm xmlns:a="http://schemas.openxmlformats.org/drawingml/2006/main" rot="5400000">
          <a:off x="4752976" y="-485776"/>
          <a:ext cx="292100" cy="29146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0.21134</cdr:x>
      <cdr:y>0.08955</cdr:y>
    </cdr:from>
    <cdr:to>
      <cdr:x>0.44669</cdr:x>
      <cdr:y>0.17164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F8A4B1-7B16-B2F4-10DF-5457E259C824}"/>
            </a:ext>
          </a:extLst>
        </cdr:cNvPr>
        <cdr:cNvSpPr txBox="1"/>
      </cdr:nvSpPr>
      <cdr:spPr>
        <a:xfrm xmlns:a="http://schemas.openxmlformats.org/drawingml/2006/main">
          <a:off x="1397000" y="457200"/>
          <a:ext cx="15557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行いたい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41.5%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0.60711</cdr:x>
      <cdr:y>0.09204</cdr:y>
    </cdr:from>
    <cdr:to>
      <cdr:x>0.92123</cdr:x>
      <cdr:y>0.17413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4CCF69A-A7AD-FD1D-19F0-65A975ECB0A1}"/>
            </a:ext>
          </a:extLst>
        </cdr:cNvPr>
        <cdr:cNvSpPr txBox="1"/>
      </cdr:nvSpPr>
      <cdr:spPr>
        <a:xfrm xmlns:a="http://schemas.openxmlformats.org/drawingml/2006/main">
          <a:off x="4013200" y="469900"/>
          <a:ext cx="20764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行いたくない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56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.9%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0.05379</cdr:x>
      <cdr:y>0.18408</cdr:y>
    </cdr:from>
    <cdr:to>
      <cdr:x>0.22028</cdr:x>
      <cdr:y>0.23975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A24EDDE-4DBA-B553-02FC-2ABBDD9D59A5}"/>
            </a:ext>
          </a:extLst>
        </cdr:cNvPr>
        <cdr:cNvSpPr txBox="1"/>
      </cdr:nvSpPr>
      <cdr:spPr>
        <a:xfrm xmlns:a="http://schemas.openxmlformats.org/drawingml/2006/main">
          <a:off x="355600" y="9398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0.29353</cdr:y>
    </cdr:from>
    <cdr:to>
      <cdr:x>0.12485</cdr:x>
      <cdr:y>0.35571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6194BCF-C098-7EB2-5A9A-532045C65783}"/>
            </a:ext>
          </a:extLst>
        </cdr:cNvPr>
        <cdr:cNvSpPr txBox="1"/>
      </cdr:nvSpPr>
      <cdr:spPr>
        <a:xfrm xmlns:a="http://schemas.openxmlformats.org/drawingml/2006/main">
          <a:off x="0" y="14986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0.47264</cdr:y>
    </cdr:from>
    <cdr:to>
      <cdr:x>0.15682</cdr:x>
      <cdr:y>0.53343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78F25AB-87FC-0882-1B0A-8B9F02C0C001}"/>
            </a:ext>
          </a:extLst>
        </cdr:cNvPr>
        <cdr:cNvSpPr txBox="1"/>
      </cdr:nvSpPr>
      <cdr:spPr>
        <a:xfrm xmlns:a="http://schemas.openxmlformats.org/drawingml/2006/main">
          <a:off x="0" y="24130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86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68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76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5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07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25708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09117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638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21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570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18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1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37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28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6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3721-E603-41D9-9BDE-A2A61BD464E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1727-D023-4277-BD9E-117539A4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4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C59B1E4-57D4-7B29-14C8-183CD119BD4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15999"/>
          <a:ext cx="8882743" cy="544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2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2022-09-14T08:50:36Z</dcterms:created>
  <dcterms:modified xsi:type="dcterms:W3CDTF">2022-09-14T08:50:36Z</dcterms:modified>
</cp:coreProperties>
</file>