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農業体験への関心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8047024512883419"/>
          <c:y val="0.21778554778554779"/>
          <c:w val="0.78244523688705592"/>
          <c:h val="0.6748172824550776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行きたい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DF-4E4A-BA5F-4D04366E4A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'4'!$C$9:$C$19</c:f>
              <c:numCache>
                <c:formatCode>General</c:formatCode>
                <c:ptCount val="11"/>
                <c:pt idx="0" formatCode="0.0_ ">
                  <c:v>18.600000000000001</c:v>
                </c:pt>
                <c:pt idx="2" formatCode="0.0_ ">
                  <c:v>16.5</c:v>
                </c:pt>
                <c:pt idx="3" formatCode="0.0_ ">
                  <c:v>20.5</c:v>
                </c:pt>
                <c:pt idx="5" formatCode="0.0_ ">
                  <c:v>19.399999999999999</c:v>
                </c:pt>
                <c:pt idx="6" formatCode="0.0_ ">
                  <c:v>29.6</c:v>
                </c:pt>
                <c:pt idx="7" formatCode="0.0_ ">
                  <c:v>19.399999999999999</c:v>
                </c:pt>
                <c:pt idx="8" formatCode="0.0_ ">
                  <c:v>18.7</c:v>
                </c:pt>
                <c:pt idx="9" formatCode="0.0_ ">
                  <c:v>16.8</c:v>
                </c:pt>
                <c:pt idx="10" formatCode="0.0_ 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F-4E4A-BA5F-4D04366E4A18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どちらかというと行きたい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CDF-4E4A-BA5F-4D04366E4A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'4'!$D$9:$D$19</c:f>
              <c:numCache>
                <c:formatCode>General</c:formatCode>
                <c:ptCount val="11"/>
                <c:pt idx="0" formatCode="0.0_ ">
                  <c:v>42.7</c:v>
                </c:pt>
                <c:pt idx="2" formatCode="0.0_ ">
                  <c:v>41.3</c:v>
                </c:pt>
                <c:pt idx="3" formatCode="0.0_ ">
                  <c:v>44</c:v>
                </c:pt>
                <c:pt idx="5" formatCode="0.0_ ">
                  <c:v>40.6</c:v>
                </c:pt>
                <c:pt idx="6" formatCode="0.0_ ">
                  <c:v>40.4</c:v>
                </c:pt>
                <c:pt idx="7" formatCode="0.0_ ">
                  <c:v>46.6</c:v>
                </c:pt>
                <c:pt idx="8" formatCode="0.0_ ">
                  <c:v>44.2</c:v>
                </c:pt>
                <c:pt idx="9" formatCode="0.0_ ">
                  <c:v>41.4</c:v>
                </c:pt>
                <c:pt idx="10" formatCode="0.0_ 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DF-4E4A-BA5F-4D04366E4A18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DF-4E4A-BA5F-4D04366E4A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'4'!$E$9:$E$19</c:f>
              <c:numCache>
                <c:formatCode>General</c:formatCode>
                <c:ptCount val="11"/>
                <c:pt idx="0" formatCode="0.0_ ">
                  <c:v>1</c:v>
                </c:pt>
                <c:pt idx="2" formatCode="0.0_ ">
                  <c:v>1</c:v>
                </c:pt>
                <c:pt idx="3" formatCode="0.0_ ">
                  <c:v>0.9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0.4</c:v>
                </c:pt>
                <c:pt idx="9" formatCode="0.0_ ">
                  <c:v>1.1000000000000001</c:v>
                </c:pt>
                <c:pt idx="10" formatCode="0.0_ 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DF-4E4A-BA5F-4D04366E4A18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どちらかというと行きたくない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CDF-4E4A-BA5F-4D04366E4A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'4'!$F$9:$F$19</c:f>
              <c:numCache>
                <c:formatCode>General</c:formatCode>
                <c:ptCount val="11"/>
                <c:pt idx="0" formatCode="0.0_ ">
                  <c:v>28.5</c:v>
                </c:pt>
                <c:pt idx="2" formatCode="0.0_ ">
                  <c:v>30.5</c:v>
                </c:pt>
                <c:pt idx="3" formatCode="0.0_ ">
                  <c:v>26.8</c:v>
                </c:pt>
                <c:pt idx="5" formatCode="0.0_ ">
                  <c:v>32.4</c:v>
                </c:pt>
                <c:pt idx="6" formatCode="0.0_ ">
                  <c:v>22.2</c:v>
                </c:pt>
                <c:pt idx="7" formatCode="0.0_ ">
                  <c:v>27.2</c:v>
                </c:pt>
                <c:pt idx="8" formatCode="0.0_ ">
                  <c:v>27.2</c:v>
                </c:pt>
                <c:pt idx="9" formatCode="0.0_ ">
                  <c:v>32.9</c:v>
                </c:pt>
                <c:pt idx="10" formatCode="0.0_ 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CDF-4E4A-BA5F-4D04366E4A18}"/>
            </c:ext>
          </c:extLst>
        </c:ser>
        <c:ser>
          <c:idx val="4"/>
          <c:order val="4"/>
          <c:tx>
            <c:strRef>
              <c:f>'4'!$G$8</c:f>
              <c:strCache>
                <c:ptCount val="1"/>
                <c:pt idx="0">
                  <c:v>行きたくない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CDF-4E4A-BA5F-4D04366E4A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'4'!$G$9:$G$19</c:f>
              <c:numCache>
                <c:formatCode>General</c:formatCode>
                <c:ptCount val="11"/>
                <c:pt idx="0" formatCode="0.0_ ">
                  <c:v>9.1999999999999993</c:v>
                </c:pt>
                <c:pt idx="2" formatCode="0.0_ ">
                  <c:v>10.6</c:v>
                </c:pt>
                <c:pt idx="3" formatCode="0.0_ ">
                  <c:v>7.9</c:v>
                </c:pt>
                <c:pt idx="5" formatCode="0.0_ ">
                  <c:v>7.6</c:v>
                </c:pt>
                <c:pt idx="6" formatCode="0.0_ ">
                  <c:v>7.9</c:v>
                </c:pt>
                <c:pt idx="7" formatCode="0.0_ ">
                  <c:v>6.8</c:v>
                </c:pt>
                <c:pt idx="8" formatCode="0.0_ ">
                  <c:v>9.5</c:v>
                </c:pt>
                <c:pt idx="9" formatCode="0.0_ ">
                  <c:v>7.9</c:v>
                </c:pt>
                <c:pt idx="10" formatCode="0.0_ 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DF-4E4A-BA5F-4D04366E4A1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88555504"/>
        <c:axId val="688555832"/>
      </c:barChart>
      <c:catAx>
        <c:axId val="688555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8555832"/>
        <c:crosses val="autoZero"/>
        <c:auto val="1"/>
        <c:lblAlgn val="ctr"/>
        <c:lblOffset val="100"/>
        <c:noMultiLvlLbl val="0"/>
      </c:catAx>
      <c:valAx>
        <c:axId val="68855583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855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0.18781</cdr:x>
      <cdr:y>0.14918</cdr:y>
    </cdr:from>
    <cdr:to>
      <cdr:x>0.65192</cdr:x>
      <cdr:y>0.20746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F3E3D48B-A3BB-0B6F-40E7-CEA3A5EB2214}"/>
            </a:ext>
          </a:extLst>
        </cdr:cNvPr>
        <cdr:cNvSpPr/>
      </cdr:nvSpPr>
      <cdr:spPr>
        <a:xfrm xmlns:a="http://schemas.openxmlformats.org/drawingml/2006/main" rot="5400000">
          <a:off x="2552702" y="-527050"/>
          <a:ext cx="317500" cy="29972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0.66863</cdr:x>
      <cdr:y>0.14918</cdr:y>
    </cdr:from>
    <cdr:to>
      <cdr:x>0.96264</cdr:x>
      <cdr:y>0.20513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F3E3D48B-A3BB-0B6F-40E7-CEA3A5EB2214}"/>
            </a:ext>
          </a:extLst>
        </cdr:cNvPr>
        <cdr:cNvSpPr/>
      </cdr:nvSpPr>
      <cdr:spPr>
        <a:xfrm xmlns:a="http://schemas.openxmlformats.org/drawingml/2006/main" rot="5400000">
          <a:off x="5114926" y="15874"/>
          <a:ext cx="304800" cy="189865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0.29302</cdr:x>
      <cdr:y>0.08159</cdr:y>
    </cdr:from>
    <cdr:to>
      <cdr:x>0.53392</cdr:x>
      <cdr:y>0.15851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C95D9FB-59DA-1D7A-EE7A-750C24BE5384}"/>
            </a:ext>
          </a:extLst>
        </cdr:cNvPr>
        <cdr:cNvSpPr txBox="1"/>
      </cdr:nvSpPr>
      <cdr:spPr>
        <a:xfrm xmlns:a="http://schemas.openxmlformats.org/drawingml/2006/main">
          <a:off x="1892300" y="444500"/>
          <a:ext cx="15557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行きたい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61.3%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0.67552</cdr:x>
      <cdr:y>0.08159</cdr:y>
    </cdr:from>
    <cdr:to>
      <cdr:x>0.9587</cdr:x>
      <cdr:y>0.15851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B7EEE29-37D0-054B-D480-5AF125640743}"/>
            </a:ext>
          </a:extLst>
        </cdr:cNvPr>
        <cdr:cNvSpPr txBox="1"/>
      </cdr:nvSpPr>
      <cdr:spPr>
        <a:xfrm xmlns:a="http://schemas.openxmlformats.org/drawingml/2006/main">
          <a:off x="4362451" y="444500"/>
          <a:ext cx="1828801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行きたくない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37.7%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0.059</cdr:x>
      <cdr:y>0.17249</cdr:y>
    </cdr:from>
    <cdr:to>
      <cdr:x>0.22942</cdr:x>
      <cdr:y>0.22466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7E02A17-1C7F-288B-7DD1-34BD1B5FA361}"/>
            </a:ext>
          </a:extLst>
        </cdr:cNvPr>
        <cdr:cNvSpPr txBox="1"/>
      </cdr:nvSpPr>
      <cdr:spPr>
        <a:xfrm xmlns:a="http://schemas.openxmlformats.org/drawingml/2006/main">
          <a:off x="381000" y="939800"/>
          <a:ext cx="1100561" cy="28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0.28904</cdr:y>
    </cdr:from>
    <cdr:to>
      <cdr:x>0.1278</cdr:x>
      <cdr:y>0.3473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93B3B62-022E-325E-6223-BC23EEF2E0B9}"/>
            </a:ext>
          </a:extLst>
        </cdr:cNvPr>
        <cdr:cNvSpPr txBox="1"/>
      </cdr:nvSpPr>
      <cdr:spPr>
        <a:xfrm xmlns:a="http://schemas.openxmlformats.org/drawingml/2006/main">
          <a:off x="0" y="1574800"/>
          <a:ext cx="825302" cy="317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0.46387</cdr:y>
    </cdr:from>
    <cdr:to>
      <cdr:x>0.16052</cdr:x>
      <cdr:y>0.52084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274CB09-8190-C965-10A4-70D7815D6E49}"/>
            </a:ext>
          </a:extLst>
        </cdr:cNvPr>
        <cdr:cNvSpPr txBox="1"/>
      </cdr:nvSpPr>
      <cdr:spPr>
        <a:xfrm xmlns:a="http://schemas.openxmlformats.org/drawingml/2006/main">
          <a:off x="0" y="2527300"/>
          <a:ext cx="1036626" cy="310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87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03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80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7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08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39881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9334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23037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407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7430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26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0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21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27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7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1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8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41BC-154C-4D37-98A3-28CD654033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895F-1094-4510-ACF6-367E480F8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04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9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400656E-EE4A-924C-1AE1-EF3D280A7FD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5144" y="1016000"/>
          <a:ext cx="8708570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2022-09-14T08:50:25Z</dcterms:created>
  <dcterms:modified xsi:type="dcterms:W3CDTF">2022-09-14T08:50:25Z</dcterms:modified>
</cp:coreProperties>
</file>