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農業・農村地域への関わりに対する意識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'3'!$C$8</c:f>
              <c:strCache>
                <c:ptCount val="1"/>
                <c:pt idx="0">
                  <c:v>積極的にそのような地域（集落）に行って協力したい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B26-4BA6-8602-D47A55A2F7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'3'!$C$9:$C$19</c:f>
              <c:numCache>
                <c:formatCode>General</c:formatCode>
                <c:ptCount val="11"/>
                <c:pt idx="0" formatCode="0.0_);[Red]\(0.0\)">
                  <c:v>4.5999999999999996</c:v>
                </c:pt>
                <c:pt idx="2" formatCode="0.0_);[Red]\(0.0\)">
                  <c:v>6.6</c:v>
                </c:pt>
                <c:pt idx="3" formatCode="0.0_);[Red]\(0.0\)">
                  <c:v>2.8</c:v>
                </c:pt>
                <c:pt idx="5" formatCode="0.0_);[Red]\(0.0\)">
                  <c:v>2.9</c:v>
                </c:pt>
                <c:pt idx="6" formatCode="0.0_);[Red]\(0.0\)">
                  <c:v>4.4000000000000004</c:v>
                </c:pt>
                <c:pt idx="7" formatCode="0.0_);[Red]\(0.0\)">
                  <c:v>4.8</c:v>
                </c:pt>
                <c:pt idx="8" formatCode="0.0_);[Red]\(0.0\)">
                  <c:v>4.2</c:v>
                </c:pt>
                <c:pt idx="9" formatCode="0.0_);[Red]\(0.0\)">
                  <c:v>5.7</c:v>
                </c:pt>
                <c:pt idx="10" formatCode="0.0_);[Red]\(0.0\)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26-4BA6-8602-D47A55A2F757}"/>
            </c:ext>
          </c:extLst>
        </c:ser>
        <c:ser>
          <c:idx val="1"/>
          <c:order val="1"/>
          <c:tx>
            <c:strRef>
              <c:f>'3'!$D$8</c:f>
              <c:strCache>
                <c:ptCount val="1"/>
                <c:pt idx="0">
                  <c:v>機会があればそのような地域（集落）に行って協力してみたい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B26-4BA6-8602-D47A55A2F7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'3'!$D$9:$D$19</c:f>
              <c:numCache>
                <c:formatCode>General</c:formatCode>
                <c:ptCount val="11"/>
                <c:pt idx="0" formatCode="0.0_);[Red]\(0.0\)">
                  <c:v>68.3</c:v>
                </c:pt>
                <c:pt idx="2" formatCode="0.0_);[Red]\(0.0\)">
                  <c:v>64.2</c:v>
                </c:pt>
                <c:pt idx="3" formatCode="0.0_);[Red]\(0.0\)">
                  <c:v>71.900000000000006</c:v>
                </c:pt>
                <c:pt idx="5" formatCode="0.0_);[Red]\(0.0\)">
                  <c:v>72.900000000000006</c:v>
                </c:pt>
                <c:pt idx="6" formatCode="0.0_);[Red]\(0.0\)">
                  <c:v>71.900000000000006</c:v>
                </c:pt>
                <c:pt idx="7" formatCode="0.0_);[Red]\(0.0\)">
                  <c:v>74.099999999999994</c:v>
                </c:pt>
                <c:pt idx="8" formatCode="0.0_);[Red]\(0.0\)">
                  <c:v>72.099999999999994</c:v>
                </c:pt>
                <c:pt idx="9" formatCode="0.0_);[Red]\(0.0\)">
                  <c:v>67.099999999999994</c:v>
                </c:pt>
                <c:pt idx="10" formatCode="0.0_);[Red]\(0.0\)">
                  <c:v>58.8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B26-4BA6-8602-D47A55A2F757}"/>
            </c:ext>
          </c:extLst>
        </c:ser>
        <c:ser>
          <c:idx val="2"/>
          <c:order val="2"/>
          <c:tx>
            <c:strRef>
              <c:f>'3'!$E$8</c:f>
              <c:strCache>
                <c:ptCount val="1"/>
                <c:pt idx="0">
                  <c:v>地域のことは地域で行うべきであり協力したいとは思わない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B26-4BA6-8602-D47A55A2F7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'3'!$E$9:$E$19</c:f>
              <c:numCache>
                <c:formatCode>General</c:formatCode>
                <c:ptCount val="11"/>
                <c:pt idx="0" formatCode="0.0_);[Red]\(0.0\)">
                  <c:v>23.9</c:v>
                </c:pt>
                <c:pt idx="2" formatCode="0.0_);[Red]\(0.0\)">
                  <c:v>25.7</c:v>
                </c:pt>
                <c:pt idx="3" formatCode="0.0_);[Red]\(0.0\)">
                  <c:v>22.3</c:v>
                </c:pt>
                <c:pt idx="5" formatCode="0.0_);[Red]\(0.0\)">
                  <c:v>23.5</c:v>
                </c:pt>
                <c:pt idx="6" formatCode="0.0_);[Red]\(0.0\)">
                  <c:v>22.7</c:v>
                </c:pt>
                <c:pt idx="7" formatCode="0.0_);[Red]\(0.0\)">
                  <c:v>19.7</c:v>
                </c:pt>
                <c:pt idx="8" formatCode="0.0_);[Red]\(0.0\)">
                  <c:v>22.6</c:v>
                </c:pt>
                <c:pt idx="9" formatCode="0.0_);[Red]\(0.0\)">
                  <c:v>24.3</c:v>
                </c:pt>
                <c:pt idx="10" formatCode="0.0_);[Red]\(0.0\)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B26-4BA6-8602-D47A55A2F757}"/>
            </c:ext>
          </c:extLst>
        </c:ser>
        <c:ser>
          <c:idx val="3"/>
          <c:order val="3"/>
          <c:tx>
            <c:strRef>
              <c:f>'3'!$F$8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B26-4BA6-8602-D47A55A2F757}"/>
              </c:ext>
            </c:extLst>
          </c:dPt>
          <c:dLbls>
            <c:dLbl>
              <c:idx val="5"/>
              <c:layout>
                <c:manualLayout>
                  <c:x val="-1.9361081269129689E-2"/>
                  <c:y val="4.00000000000000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26-4BA6-8602-D47A55A2F757}"/>
                </c:ext>
              </c:extLst>
            </c:dLbl>
            <c:dLbl>
              <c:idx val="6"/>
              <c:layout>
                <c:manualLayout>
                  <c:x val="-2.710551377678137E-2"/>
                  <c:y val="2.88890638670166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B26-4BA6-8602-D47A55A2F757}"/>
                </c:ext>
              </c:extLst>
            </c:dLbl>
            <c:dLbl>
              <c:idx val="7"/>
              <c:layout>
                <c:manualLayout>
                  <c:x val="-2.5169405649868554E-2"/>
                  <c:y val="3.33333333333333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B26-4BA6-8602-D47A55A2F757}"/>
                </c:ext>
              </c:extLst>
            </c:dLbl>
            <c:dLbl>
              <c:idx val="8"/>
              <c:layout>
                <c:manualLayout>
                  <c:x val="-2.7105513776781508E-2"/>
                  <c:y val="2.88888888888889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B26-4BA6-8602-D47A55A2F757}"/>
                </c:ext>
              </c:extLst>
            </c:dLbl>
            <c:dLbl>
              <c:idx val="9"/>
              <c:layout>
                <c:manualLayout>
                  <c:x val="-2.9041621903694324E-2"/>
                  <c:y val="3.555573053368329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B26-4BA6-8602-D47A55A2F7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'3'!$F$9:$F$19</c:f>
              <c:numCache>
                <c:formatCode>General</c:formatCode>
                <c:ptCount val="11"/>
                <c:pt idx="0" formatCode="0.0_);[Red]\(0.0\)">
                  <c:v>3.3</c:v>
                </c:pt>
                <c:pt idx="2" formatCode="0.0_);[Red]\(0.0\)">
                  <c:v>3.5</c:v>
                </c:pt>
                <c:pt idx="3" formatCode="0.0_);[Red]\(0.0\)">
                  <c:v>3.1</c:v>
                </c:pt>
                <c:pt idx="5" formatCode="0.0_);[Red]\(0.0\)">
                  <c:v>0.6</c:v>
                </c:pt>
                <c:pt idx="6" formatCode="0.0_);[Red]\(0.0\)">
                  <c:v>1</c:v>
                </c:pt>
                <c:pt idx="7" formatCode="0.0_);[Red]\(0.0\)">
                  <c:v>1.4</c:v>
                </c:pt>
                <c:pt idx="8" formatCode="0.0_);[Red]\(0.0\)">
                  <c:v>1.1000000000000001</c:v>
                </c:pt>
                <c:pt idx="9" formatCode="0.0_);[Red]\(0.0\)">
                  <c:v>2.9</c:v>
                </c:pt>
                <c:pt idx="10" formatCode="0.0_);[Red]\(0.0\)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B26-4BA6-8602-D47A55A2F75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681926568"/>
        <c:axId val="681922960"/>
      </c:barChart>
      <c:catAx>
        <c:axId val="681926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81922960"/>
        <c:crosses val="autoZero"/>
        <c:auto val="1"/>
        <c:lblAlgn val="ctr"/>
        <c:lblOffset val="100"/>
        <c:noMultiLvlLbl val="0"/>
      </c:catAx>
      <c:valAx>
        <c:axId val="68192296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81926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0.05615</cdr:x>
      <cdr:y>0.06</cdr:y>
    </cdr:from>
    <cdr:to>
      <cdr:x>0.22393</cdr:x>
      <cdr:y>0.10973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07A2410-59B5-8745-3030-70E32E8B066A}"/>
            </a:ext>
          </a:extLst>
        </cdr:cNvPr>
        <cdr:cNvSpPr txBox="1"/>
      </cdr:nvSpPr>
      <cdr:spPr>
        <a:xfrm xmlns:a="http://schemas.openxmlformats.org/drawingml/2006/main">
          <a:off x="368300" y="342900"/>
          <a:ext cx="1100561" cy="284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0.17556</cdr:y>
    </cdr:from>
    <cdr:to>
      <cdr:x>0.12582</cdr:x>
      <cdr:y>0.2311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5BB4CDE-E3FA-AE69-A918-7681C18038DD}"/>
            </a:ext>
          </a:extLst>
        </cdr:cNvPr>
        <cdr:cNvSpPr txBox="1"/>
      </cdr:nvSpPr>
      <cdr:spPr>
        <a:xfrm xmlns:a="http://schemas.openxmlformats.org/drawingml/2006/main">
          <a:off x="0" y="1003300"/>
          <a:ext cx="825302" cy="317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0.35778</cdr:y>
    </cdr:from>
    <cdr:to>
      <cdr:x>0.15803</cdr:x>
      <cdr:y>0.41209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4B6BDE3D-E582-C798-6E66-A4441F979499}"/>
            </a:ext>
          </a:extLst>
        </cdr:cNvPr>
        <cdr:cNvSpPr txBox="1"/>
      </cdr:nvSpPr>
      <cdr:spPr>
        <a:xfrm xmlns:a="http://schemas.openxmlformats.org/drawingml/2006/main">
          <a:off x="0" y="2044700"/>
          <a:ext cx="1036626" cy="310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147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377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676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721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0257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18193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92860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95931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5747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10957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355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60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09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89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89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25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93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43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66903-BD7E-46CF-81AC-D3B7893F0B5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71B82-4717-4755-9CF7-4BA2A76420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62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47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031491D-7EDB-A3E7-5821-5225389C60A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986971"/>
          <a:ext cx="8679543" cy="5544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4083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2022-09-14T08:50:24Z</dcterms:created>
  <dcterms:modified xsi:type="dcterms:W3CDTF">2022-09-14T08:50:24Z</dcterms:modified>
</cp:coreProperties>
</file>