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「農業の多面的機能」の認知度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505239902566135"/>
          <c:y val="0.16980353634577602"/>
          <c:w val="0.80103126947261094"/>
          <c:h val="0.739679006234240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8F-4F92-BA45-F8889208CB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'2'!$C$9:$C$19</c:f>
              <c:numCache>
                <c:formatCode>General</c:formatCode>
                <c:ptCount val="11"/>
                <c:pt idx="0" formatCode="0.0_);[Red]\(0.0\)">
                  <c:v>24.5</c:v>
                </c:pt>
                <c:pt idx="2" formatCode="0.0_);[Red]\(0.0\)">
                  <c:v>31.4</c:v>
                </c:pt>
                <c:pt idx="3" formatCode="0.0_);[Red]\(0.0\)">
                  <c:v>18.399999999999999</c:v>
                </c:pt>
                <c:pt idx="5" formatCode="0.0_);[Red]\(0.0\)">
                  <c:v>16.5</c:v>
                </c:pt>
                <c:pt idx="6" formatCode="0.0_);[Red]\(0.0\)">
                  <c:v>17.2</c:v>
                </c:pt>
                <c:pt idx="7" formatCode="0.0_);[Red]\(0.0\)">
                  <c:v>17.7</c:v>
                </c:pt>
                <c:pt idx="8" formatCode="0.0_);[Red]\(0.0\)">
                  <c:v>22.3</c:v>
                </c:pt>
                <c:pt idx="9" formatCode="0.0_);[Red]\(0.0\)">
                  <c:v>26.8</c:v>
                </c:pt>
                <c:pt idx="10" formatCode="0.0_);[Red]\(0.0\)">
                  <c:v>35.799999999999997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8F-4F92-BA45-F8889208CBA3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内容も知っていた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E8F-4F92-BA45-F8889208CBA3}"/>
              </c:ext>
            </c:extLst>
          </c:dPt>
          <c:dLbls>
            <c:dLbl>
              <c:idx val="0"/>
              <c:layout>
                <c:manualLayout>
                  <c:x val="-3.5746201966041762E-3"/>
                  <c:y val="1.53290370130329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8F-4F92-BA45-F8889208CBA3}"/>
                </c:ext>
              </c:extLst>
            </c:dLbl>
            <c:dLbl>
              <c:idx val="3"/>
              <c:layout>
                <c:manualLayout>
                  <c:x val="-5.3619302949061663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8F-4F92-BA45-F8889208CBA3}"/>
                </c:ext>
              </c:extLst>
            </c:dLbl>
            <c:dLbl>
              <c:idx val="6"/>
              <c:layout>
                <c:manualLayout>
                  <c:x val="-5.3619302949061663E-3"/>
                  <c:y val="7.138139108676882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8F-4F92-BA45-F8889208CBA3}"/>
                </c:ext>
              </c:extLst>
            </c:dLbl>
            <c:dLbl>
              <c:idx val="7"/>
              <c:layout>
                <c:manualLayout>
                  <c:x val="-7.1492403932082544E-3"/>
                  <c:y val="1.53290370130329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8F-4F92-BA45-F8889208CBA3}"/>
                </c:ext>
              </c:extLst>
            </c:dLbl>
            <c:dLbl>
              <c:idx val="8"/>
              <c:layout>
                <c:manualLayout>
                  <c:x val="-8.9365504915103425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E8F-4F92-BA45-F8889208CB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'2'!$D$9:$D$19</c:f>
              <c:numCache>
                <c:formatCode>General</c:formatCode>
                <c:ptCount val="11"/>
                <c:pt idx="0" formatCode="0.0_);[Red]\(0.0\)">
                  <c:v>4.0999999999999996</c:v>
                </c:pt>
                <c:pt idx="2" formatCode="0.0_);[Red]\(0.0\)">
                  <c:v>6</c:v>
                </c:pt>
                <c:pt idx="3" formatCode="0.0_);[Red]\(0.0\)">
                  <c:v>2.5</c:v>
                </c:pt>
                <c:pt idx="5" formatCode="0.0_);[Red]\(0.0\)">
                  <c:v>2.9</c:v>
                </c:pt>
                <c:pt idx="6" formatCode="0.0_);[Red]\(0.0\)">
                  <c:v>2.5</c:v>
                </c:pt>
                <c:pt idx="7" formatCode="0.0_);[Red]\(0.0\)">
                  <c:v>2.7</c:v>
                </c:pt>
                <c:pt idx="8" formatCode="0.0_);[Red]\(0.0\)">
                  <c:v>3.9</c:v>
                </c:pt>
                <c:pt idx="9" formatCode="0.0_);[Red]\(0.0\)">
                  <c:v>4.3</c:v>
                </c:pt>
                <c:pt idx="10" formatCode="0.0_);[Red]\(0.0\)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8F-4F92-BA45-F8889208CBA3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E8F-4F92-BA45-F8889208CBA3}"/>
              </c:ext>
            </c:extLst>
          </c:dPt>
          <c:dLbls>
            <c:dLbl>
              <c:idx val="3"/>
              <c:layout>
                <c:manualLayout>
                  <c:x val="3.5746201966040453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E8F-4F92-BA45-F8889208CBA3}"/>
                </c:ext>
              </c:extLst>
            </c:dLbl>
            <c:dLbl>
              <c:idx val="5"/>
              <c:layout>
                <c:manualLayout>
                  <c:x val="8.9365504915102766E-3"/>
                  <c:y val="-7.138139108676882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E8F-4F92-BA45-F8889208CBA3}"/>
                </c:ext>
              </c:extLst>
            </c:dLbl>
            <c:dLbl>
              <c:idx val="6"/>
              <c:layout>
                <c:manualLayout>
                  <c:x val="7.1492403932082215E-3"/>
                  <c:y val="7.138139108676882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E8F-4F92-BA45-F8889208CBA3}"/>
                </c:ext>
              </c:extLst>
            </c:dLbl>
            <c:dLbl>
              <c:idx val="7"/>
              <c:layout>
                <c:manualLayout>
                  <c:x val="5.3619302949061663E-3"/>
                  <c:y val="3.0658074026065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E8F-4F92-BA45-F8889208CB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'2'!$E$9:$E$19</c:f>
              <c:numCache>
                <c:formatCode>General</c:formatCode>
                <c:ptCount val="11"/>
                <c:pt idx="0" formatCode="0.0_);[Red]\(0.0\)">
                  <c:v>1.5</c:v>
                </c:pt>
                <c:pt idx="2" formatCode="0.0_);[Red]\(0.0\)">
                  <c:v>1.7</c:v>
                </c:pt>
                <c:pt idx="3" formatCode="0.0_);[Red]\(0.0\)">
                  <c:v>1.4</c:v>
                </c:pt>
                <c:pt idx="5" formatCode="0.0_);[Red]\(0.0\)">
                  <c:v>0.6</c:v>
                </c:pt>
                <c:pt idx="6" formatCode="0.0_);[Red]\(0.0\)">
                  <c:v>1</c:v>
                </c:pt>
                <c:pt idx="7" formatCode="0.0_);[Red]\(0.0\)">
                  <c:v>0.3</c:v>
                </c:pt>
                <c:pt idx="8" formatCode="0.0_);[Red]\(0.0\)">
                  <c:v>0.4</c:v>
                </c:pt>
                <c:pt idx="9" formatCode="0.0_);[Red]\(0.0\)">
                  <c:v>2.1</c:v>
                </c:pt>
                <c:pt idx="10" formatCode="0.0_);[Red]\(0.0\)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E8F-4F92-BA45-F8889208CBA3}"/>
            </c:ext>
          </c:extLst>
        </c:ser>
        <c:ser>
          <c:idx val="3"/>
          <c:order val="3"/>
          <c:tx>
            <c:strRef>
              <c:f>'2'!$F$8</c:f>
              <c:strCache>
                <c:ptCount val="1"/>
                <c:pt idx="0">
                  <c:v>知らなかった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6D89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E8F-4F92-BA45-F8889208CB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'2'!$F$9:$F$19</c:f>
              <c:numCache>
                <c:formatCode>General</c:formatCode>
                <c:ptCount val="11"/>
                <c:pt idx="0" formatCode="0.0_);[Red]\(0.0\)">
                  <c:v>69.900000000000006</c:v>
                </c:pt>
                <c:pt idx="2" formatCode="0.0_);[Red]\(0.0\)">
                  <c:v>60.9</c:v>
                </c:pt>
                <c:pt idx="3" formatCode="0.0_);[Red]\(0.0\)">
                  <c:v>77.7</c:v>
                </c:pt>
                <c:pt idx="5" formatCode="0.0_);[Red]\(0.0\)">
                  <c:v>80</c:v>
                </c:pt>
                <c:pt idx="6" formatCode="0.0_);[Red]\(0.0\)">
                  <c:v>79.3</c:v>
                </c:pt>
                <c:pt idx="7" formatCode="0.0_);[Red]\(0.0\)">
                  <c:v>79.3</c:v>
                </c:pt>
                <c:pt idx="8" formatCode="0.0_);[Red]\(0.0\)">
                  <c:v>73.5</c:v>
                </c:pt>
                <c:pt idx="9" formatCode="0.0_);[Red]\(0.0\)">
                  <c:v>66.8</c:v>
                </c:pt>
                <c:pt idx="10" formatCode="0.0_);[Red]\(0.0\)">
                  <c:v>54.6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E8F-4F92-BA45-F8889208CB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69531088"/>
        <c:axId val="269530432"/>
      </c:barChart>
      <c:catAx>
        <c:axId val="2695310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9530432"/>
        <c:crosses val="autoZero"/>
        <c:auto val="1"/>
        <c:lblAlgn val="ctr"/>
        <c:lblOffset val="100"/>
        <c:noMultiLvlLbl val="0"/>
      </c:catAx>
      <c:valAx>
        <c:axId val="26953043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953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0.15647</cdr:x>
      <cdr:y>0.07859</cdr:y>
    </cdr:from>
    <cdr:to>
      <cdr:x>0.519</cdr:x>
      <cdr:y>0.14342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0C8C548-CC06-41A3-8116-BCF205590FCA}"/>
            </a:ext>
          </a:extLst>
        </cdr:cNvPr>
        <cdr:cNvSpPr txBox="1"/>
      </cdr:nvSpPr>
      <cdr:spPr>
        <a:xfrm xmlns:a="http://schemas.openxmlformats.org/drawingml/2006/main">
          <a:off x="1104900" y="508000"/>
          <a:ext cx="2559844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知っていた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28.6%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</cdr:x>
      <cdr:y>0.26719</cdr:y>
    </cdr:from>
    <cdr:to>
      <cdr:x>0.11688</cdr:x>
      <cdr:y>0.31629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E683878E-66CF-43DE-963A-0ECAD2D2E6E6}"/>
            </a:ext>
          </a:extLst>
        </cdr:cNvPr>
        <cdr:cNvSpPr txBox="1"/>
      </cdr:nvSpPr>
      <cdr:spPr>
        <a:xfrm xmlns:a="http://schemas.openxmlformats.org/drawingml/2006/main">
          <a:off x="0" y="1727200"/>
          <a:ext cx="825302" cy="317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0.46169</cdr:y>
    </cdr:from>
    <cdr:to>
      <cdr:x>0.14681</cdr:x>
      <cdr:y>0.50971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ED02A3F-1404-47BA-823B-E1CDFAC5CC51}"/>
            </a:ext>
          </a:extLst>
        </cdr:cNvPr>
        <cdr:cNvSpPr txBox="1"/>
      </cdr:nvSpPr>
      <cdr:spPr>
        <a:xfrm xmlns:a="http://schemas.openxmlformats.org/drawingml/2006/main">
          <a:off x="0" y="2984500"/>
          <a:ext cx="1036626" cy="310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0.054</cdr:x>
      <cdr:y>0.14637</cdr:y>
    </cdr:from>
    <cdr:to>
      <cdr:x>0.20986</cdr:x>
      <cdr:y>0.19034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B714F5C-4EA6-46BA-9F11-A72BC871957C}"/>
            </a:ext>
          </a:extLst>
        </cdr:cNvPr>
        <cdr:cNvSpPr txBox="1"/>
      </cdr:nvSpPr>
      <cdr:spPr>
        <a:xfrm xmlns:a="http://schemas.openxmlformats.org/drawingml/2006/main">
          <a:off x="381277" y="946175"/>
          <a:ext cx="1100561" cy="284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97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339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338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2002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4609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66689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03115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288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0751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56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44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9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17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71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52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56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07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85745-F1DD-47E4-A4D2-D249791495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F89C3-EE66-4F9B-95B0-D8A28B6DA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16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0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21205B0-4DAD-EDD8-8BAD-BED193B00DA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685" y="1016000"/>
          <a:ext cx="8577943" cy="5428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219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2022-09-14T08:50:23Z</dcterms:created>
  <dcterms:modified xsi:type="dcterms:W3CDTF">2022-09-14T08:50:23Z</dcterms:modified>
</cp:coreProperties>
</file>