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dirty="0"/>
              <a:t>生命保険・個人年金加入状況（</a:t>
            </a:r>
            <a:r>
              <a:rPr lang="en-US" dirty="0"/>
              <a:t>20</a:t>
            </a:r>
            <a:r>
              <a:rPr lang="ja-JP" dirty="0"/>
              <a:t>～</a:t>
            </a:r>
            <a:r>
              <a:rPr lang="en-US" dirty="0"/>
              <a:t>59</a:t>
            </a:r>
            <a:r>
              <a:rPr lang="ja-JP" dirty="0"/>
              <a:t>歳）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生命保険のみ加入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'1'!$B$9:$B$12</c:f>
              <c:strCache>
                <c:ptCount val="4"/>
                <c:pt idx="0">
                  <c:v>第1号被保険者</c:v>
                </c:pt>
                <c:pt idx="1">
                  <c:v>第2号被保険者</c:v>
                </c:pt>
                <c:pt idx="2">
                  <c:v>第3号被保険者</c:v>
                </c:pt>
                <c:pt idx="3">
                  <c:v>第1号未加入者</c:v>
                </c:pt>
              </c:strCache>
            </c:strRef>
          </c:cat>
          <c:val>
            <c:numRef>
              <c:f>'1'!$C$9:$C$12</c:f>
              <c:numCache>
                <c:formatCode>General</c:formatCode>
                <c:ptCount val="4"/>
                <c:pt idx="0">
                  <c:v>48.7</c:v>
                </c:pt>
                <c:pt idx="1">
                  <c:v>54.6</c:v>
                </c:pt>
                <c:pt idx="2">
                  <c:v>63.2</c:v>
                </c:pt>
                <c:pt idx="3">
                  <c:v>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A0-401D-9FFE-222D34218955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個人年金のみ加入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8124285169653768E-3"/>
                  <c:y val="3.74619583595000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A0-401D-9FFE-222D342189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'1'!$B$9:$B$12</c:f>
              <c:strCache>
                <c:ptCount val="4"/>
                <c:pt idx="0">
                  <c:v>第1号被保険者</c:v>
                </c:pt>
                <c:pt idx="1">
                  <c:v>第2号被保険者</c:v>
                </c:pt>
                <c:pt idx="2">
                  <c:v>第3号被保険者</c:v>
                </c:pt>
                <c:pt idx="3">
                  <c:v>第1号未加入者</c:v>
                </c:pt>
              </c:strCache>
            </c:strRef>
          </c:cat>
          <c:val>
            <c:numRef>
              <c:f>'1'!$D$9:$D$12</c:f>
              <c:numCache>
                <c:formatCode>General</c:formatCode>
                <c:ptCount val="4"/>
                <c:pt idx="0">
                  <c:v>3.4</c:v>
                </c:pt>
                <c:pt idx="1">
                  <c:v>2.6</c:v>
                </c:pt>
                <c:pt idx="2">
                  <c:v>2.5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A0-401D-9FFE-222D34218955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両方に加入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'1'!$B$9:$B$12</c:f>
              <c:strCache>
                <c:ptCount val="4"/>
                <c:pt idx="0">
                  <c:v>第1号被保険者</c:v>
                </c:pt>
                <c:pt idx="1">
                  <c:v>第2号被保険者</c:v>
                </c:pt>
                <c:pt idx="2">
                  <c:v>第3号被保険者</c:v>
                </c:pt>
                <c:pt idx="3">
                  <c:v>第1号未加入者</c:v>
                </c:pt>
              </c:strCache>
            </c:strRef>
          </c:cat>
          <c:val>
            <c:numRef>
              <c:f>'1'!$E$9:$E$12</c:f>
              <c:numCache>
                <c:formatCode>General</c:formatCode>
                <c:ptCount val="4"/>
                <c:pt idx="0">
                  <c:v>18.899999999999999</c:v>
                </c:pt>
                <c:pt idx="1">
                  <c:v>29</c:v>
                </c:pt>
                <c:pt idx="2">
                  <c:v>17.7</c:v>
                </c:pt>
                <c:pt idx="3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A0-401D-9FFE-222D34218955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両方入っていない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'1'!$B$9:$B$12</c:f>
              <c:strCache>
                <c:ptCount val="4"/>
                <c:pt idx="0">
                  <c:v>第1号被保険者</c:v>
                </c:pt>
                <c:pt idx="1">
                  <c:v>第2号被保険者</c:v>
                </c:pt>
                <c:pt idx="2">
                  <c:v>第3号被保険者</c:v>
                </c:pt>
                <c:pt idx="3">
                  <c:v>第1号未加入者</c:v>
                </c:pt>
              </c:strCache>
            </c:strRef>
          </c:cat>
          <c:val>
            <c:numRef>
              <c:f>'1'!$F$9:$F$12</c:f>
              <c:numCache>
                <c:formatCode>General</c:formatCode>
                <c:ptCount val="4"/>
                <c:pt idx="0">
                  <c:v>29</c:v>
                </c:pt>
                <c:pt idx="1">
                  <c:v>13.8</c:v>
                </c:pt>
                <c:pt idx="2">
                  <c:v>16.7</c:v>
                </c:pt>
                <c:pt idx="3">
                  <c:v>67.099999999999994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A0-401D-9FFE-222D342189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11061615"/>
        <c:axId val="1911063695"/>
      </c:barChart>
      <c:catAx>
        <c:axId val="19110616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93970297000261671"/>
              <c:y val="0.12698732718894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27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29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32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516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4842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61660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4610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2079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253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3408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04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95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06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9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7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38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2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77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D5D5B-0A30-4C08-A5A0-AD481ECEDF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7148C-9129-435B-AF44-A803A1E12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34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83579AC0-6C48-3674-5883-9A9BA2AAF67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28600" y="990600"/>
          <a:ext cx="8750300" cy="547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49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2022-09-14T08:47:19Z</dcterms:created>
  <dcterms:modified xsi:type="dcterms:W3CDTF">2022-09-14T08:47:19Z</dcterms:modified>
</cp:coreProperties>
</file>