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2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塩蔵品生産量の主要品目別構成割合（全国）（</a:t>
            </a:r>
            <a:r>
              <a:rPr lang="en-US" altLang="ja-JP" sz="1200" b="0" i="0" dirty="0">
                <a:solidFill>
                  <a:srgbClr val="757575"/>
                </a:solidFill>
                <a:latin typeface="+mn-lt"/>
              </a:rPr>
              <a:t>2020</a:t>
            </a: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年）</a:t>
            </a:r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A3151"/>
              </a:solidFill>
            </c:spPr>
            <c:extLst>
              <c:ext xmlns:c16="http://schemas.microsoft.com/office/drawing/2014/chart" uri="{C3380CC4-5D6E-409C-BE32-E72D297353CC}">
                <c16:uniqueId val="{00000001-8475-493E-BE24-519EE14ED027}"/>
              </c:ext>
            </c:extLst>
          </c:dPt>
          <c:dPt>
            <c:idx val="1"/>
            <c:bubble3D val="0"/>
            <c:spPr>
              <a:solidFill>
                <a:srgbClr val="00468B"/>
              </a:solidFill>
            </c:spPr>
            <c:extLst>
              <c:ext xmlns:c16="http://schemas.microsoft.com/office/drawing/2014/chart" uri="{C3380CC4-5D6E-409C-BE32-E72D297353CC}">
                <c16:uniqueId val="{00000003-8475-493E-BE24-519EE14ED027}"/>
              </c:ext>
            </c:extLst>
          </c:dPt>
          <c:dPt>
            <c:idx val="2"/>
            <c:bubble3D val="0"/>
            <c:spPr>
              <a:solidFill>
                <a:srgbClr val="0071BC"/>
              </a:solidFill>
            </c:spPr>
            <c:extLst>
              <c:ext xmlns:c16="http://schemas.microsoft.com/office/drawing/2014/chart" uri="{C3380CC4-5D6E-409C-BE32-E72D297353CC}">
                <c16:uniqueId val="{00000005-8475-493E-BE24-519EE14ED027}"/>
              </c:ext>
            </c:extLst>
          </c:dPt>
          <c:dPt>
            <c:idx val="3"/>
            <c:bubble3D val="0"/>
            <c:spPr>
              <a:solidFill>
                <a:srgbClr val="6475BC"/>
              </a:solidFill>
            </c:spPr>
            <c:extLst>
              <c:ext xmlns:c16="http://schemas.microsoft.com/office/drawing/2014/chart" uri="{C3380CC4-5D6E-409C-BE32-E72D297353CC}">
                <c16:uniqueId val="{00000007-8475-493E-BE24-519EE14ED02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'6'!$B$9:$B$12</c:f>
              <c:strCache>
                <c:ptCount val="4"/>
                <c:pt idx="0">
                  <c:v>さけ・ます </c:v>
                </c:pt>
                <c:pt idx="1">
                  <c:v>さば </c:v>
                </c:pt>
                <c:pt idx="2">
                  <c:v>たら・すけとうだら </c:v>
                </c:pt>
                <c:pt idx="3">
                  <c:v>その他</c:v>
                </c:pt>
              </c:strCache>
            </c:strRef>
          </c:cat>
          <c:val>
            <c:numRef>
              <c:f>'6'!$C$9:$C$12</c:f>
              <c:numCache>
                <c:formatCode>0.0_ </c:formatCode>
                <c:ptCount val="4"/>
                <c:pt idx="0">
                  <c:v>54.5</c:v>
                </c:pt>
                <c:pt idx="1">
                  <c:v>23.2</c:v>
                </c:pt>
                <c:pt idx="2">
                  <c:v>6.8</c:v>
                </c:pt>
                <c:pt idx="3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5-493E-BE24-519EE14ED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7"/>
      </c:doughnutChart>
    </c:plotArea>
    <c:legend>
      <c:legendPos val="r"/>
      <c:layout>
        <c:manualLayout>
          <c:xMode val="edge"/>
          <c:yMode val="edge"/>
          <c:x val="0.73882272298236273"/>
          <c:y val="0.69376198613103113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81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95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912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0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686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4752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2582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1004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0317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4810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78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4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55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31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67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3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13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99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6FB85-A5C3-4A01-8446-FCC0BF2267C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73911-3867-4D49-A431-47B6E1226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83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0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6">
            <a:extLst>
              <a:ext uri="{FF2B5EF4-FFF2-40B4-BE49-F238E27FC236}">
                <a16:creationId xmlns:a16="http://schemas.microsoft.com/office/drawing/2014/main" id="{00000000-0008-0000-0700-00009829F72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4171" y="986971"/>
          <a:ext cx="8592457" cy="5312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61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2022-09-14T08:50:20Z</dcterms:created>
  <dcterms:modified xsi:type="dcterms:W3CDTF">2022-09-14T08:50:20Z</dcterms:modified>
</cp:coreProperties>
</file>