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2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塩干品生産量の主要品目別構成割合（全国）（</a:t>
            </a:r>
            <a:r>
              <a:rPr lang="en-US" altLang="ja-JP" sz="12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年） 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59B3-40D9-85A0-EADE9BD930AE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59B3-40D9-85A0-EADE9BD930AE}"/>
              </c:ext>
            </c:extLst>
          </c:dPt>
          <c:dPt>
            <c:idx val="2"/>
            <c:bubble3D val="0"/>
            <c:spPr>
              <a:solidFill>
                <a:srgbClr val="0071BC"/>
              </a:solidFill>
            </c:spPr>
            <c:extLst>
              <c:ext xmlns:c16="http://schemas.microsoft.com/office/drawing/2014/chart" uri="{C3380CC4-5D6E-409C-BE32-E72D297353CC}">
                <c16:uniqueId val="{00000005-59B3-40D9-85A0-EADE9BD930AE}"/>
              </c:ext>
            </c:extLst>
          </c:dPt>
          <c:dPt>
            <c:idx val="3"/>
            <c:bubble3D val="0"/>
            <c:spPr>
              <a:solidFill>
                <a:srgbClr val="6475BC"/>
              </a:solidFill>
            </c:spPr>
            <c:extLst>
              <c:ext xmlns:c16="http://schemas.microsoft.com/office/drawing/2014/chart" uri="{C3380CC4-5D6E-409C-BE32-E72D297353CC}">
                <c16:uniqueId val="{00000007-59B3-40D9-85A0-EADE9BD930AE}"/>
              </c:ext>
            </c:extLst>
          </c:dPt>
          <c:dPt>
            <c:idx val="4"/>
            <c:bubble3D val="0"/>
            <c:spPr>
              <a:solidFill>
                <a:srgbClr val="ACB5DC"/>
              </a:solidFill>
            </c:spPr>
            <c:extLst>
              <c:ext xmlns:c16="http://schemas.microsoft.com/office/drawing/2014/chart" uri="{C3380CC4-5D6E-409C-BE32-E72D297353CC}">
                <c16:uniqueId val="{00000009-59B3-40D9-85A0-EADE9BD930AE}"/>
              </c:ext>
            </c:extLst>
          </c:dPt>
          <c:dPt>
            <c:idx val="5"/>
            <c:bubble3D val="0"/>
            <c:spPr>
              <a:solidFill>
                <a:srgbClr val="B5B5B5"/>
              </a:solidFill>
            </c:spPr>
            <c:extLst>
              <c:ext xmlns:c16="http://schemas.microsoft.com/office/drawing/2014/chart" uri="{C3380CC4-5D6E-409C-BE32-E72D297353CC}">
                <c16:uniqueId val="{0000000B-59B3-40D9-85A0-EADE9BD930A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'5'!$B$9:$B$14</c:f>
              <c:strCache>
                <c:ptCount val="6"/>
                <c:pt idx="0">
                  <c:v>ほっけ </c:v>
                </c:pt>
                <c:pt idx="1">
                  <c:v>あじ </c:v>
                </c:pt>
                <c:pt idx="2">
                  <c:v>さば </c:v>
                </c:pt>
                <c:pt idx="3">
                  <c:v>いわし </c:v>
                </c:pt>
                <c:pt idx="4">
                  <c:v>さんま </c:v>
                </c:pt>
                <c:pt idx="5">
                  <c:v>その他</c:v>
                </c:pt>
              </c:strCache>
            </c:strRef>
          </c:cat>
          <c:val>
            <c:numRef>
              <c:f>'5'!$C$9:$C$14</c:f>
              <c:numCache>
                <c:formatCode>0.0_ </c:formatCode>
                <c:ptCount val="6"/>
                <c:pt idx="0">
                  <c:v>28.2</c:v>
                </c:pt>
                <c:pt idx="1">
                  <c:v>20.100000000000001</c:v>
                </c:pt>
                <c:pt idx="2">
                  <c:v>14.1</c:v>
                </c:pt>
                <c:pt idx="3">
                  <c:v>7.1</c:v>
                </c:pt>
                <c:pt idx="4">
                  <c:v>7.1</c:v>
                </c:pt>
                <c:pt idx="5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B3-40D9-85A0-EADE9BD93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4"/>
      </c:doughnutChart>
    </c:plotArea>
    <c:legend>
      <c:legendPos val="r"/>
      <c:layout>
        <c:manualLayout>
          <c:xMode val="edge"/>
          <c:yMode val="edge"/>
          <c:x val="0.81980125427648787"/>
          <c:y val="0.59755219622058309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9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5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7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55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4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259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6824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4615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08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14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25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7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71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09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8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9A24-E6E2-47A0-A291-673C3C8935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0387-BF1B-408A-850E-E880D4F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2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5">
            <a:extLst>
              <a:ext uri="{FF2B5EF4-FFF2-40B4-BE49-F238E27FC236}">
                <a16:creationId xmlns:a16="http://schemas.microsoft.com/office/drawing/2014/main" id="{00000000-0008-0000-0600-000056D648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715" y="986971"/>
          <a:ext cx="8781142" cy="542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5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2022-09-14T08:50:19Z</dcterms:created>
  <dcterms:modified xsi:type="dcterms:W3CDTF">2022-09-14T08:50:19Z</dcterms:modified>
</cp:coreProperties>
</file>