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ねり製品生産量の品目別構成割合（全国）（</a:t>
            </a:r>
            <a:r>
              <a:rPr lang="en-US" altLang="ja-JP" sz="14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年） 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2543-4EEE-80CD-DE7D7DC0DFCE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2543-4EEE-80CD-DE7D7DC0DFCE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'3'!$B$9:$B$10</c:f>
              <c:strCache>
                <c:ptCount val="2"/>
                <c:pt idx="0">
                  <c:v>かまぼこ類 </c:v>
                </c:pt>
                <c:pt idx="1">
                  <c:v>魚肉ハム・ソーセージ類</c:v>
                </c:pt>
              </c:strCache>
            </c:strRef>
          </c:cat>
          <c:val>
            <c:numRef>
              <c:f>'3'!$C$9:$C$10</c:f>
              <c:numCache>
                <c:formatCode>0.0_ </c:formatCode>
                <c:ptCount val="2"/>
                <c:pt idx="0">
                  <c:v>86.7</c:v>
                </c:pt>
                <c:pt idx="1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43-4EEE-80CD-DE7D7DC0D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8"/>
      </c:doughnutChart>
    </c:plotArea>
    <c:legend>
      <c:legendPos val="r"/>
      <c:layout>
        <c:manualLayout>
          <c:xMode val="edge"/>
          <c:yMode val="edge"/>
          <c:x val="0.66726279696965585"/>
          <c:y val="0.7988179602549681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50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0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79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40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01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9030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96879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0137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21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6371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2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95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53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2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72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9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7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4B8D-C319-4EA8-AE92-318A0799785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CAC19-7046-418B-8754-2FB2D2FCEA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71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0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id="{00000000-0008-0000-0400-0000DB05F1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2229" y="1015999"/>
          <a:ext cx="8781142" cy="552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940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2022-09-14T08:50:16Z</dcterms:created>
  <dcterms:modified xsi:type="dcterms:W3CDTF">2022-09-14T08:50:16Z</dcterms:modified>
</cp:coreProperties>
</file>