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icrosoft%20PowerPoint%20&#20869;&#12398;&#12464;&#12521;&#12501;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sz="11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100" b="0" i="0" dirty="0">
                <a:solidFill>
                  <a:srgbClr val="757575"/>
                </a:solidFill>
                <a:latin typeface="+mn-lt"/>
              </a:rPr>
              <a:t>食用加工品生産量の主要加工種類別　構成割合（全国）（</a:t>
            </a:r>
            <a:r>
              <a:rPr lang="en-US" altLang="ja-JP" sz="1100" b="0" i="0" dirty="0">
                <a:solidFill>
                  <a:srgbClr val="757575"/>
                </a:solidFill>
                <a:latin typeface="+mn-lt"/>
              </a:rPr>
              <a:t>2020</a:t>
            </a:r>
            <a:r>
              <a:rPr lang="ja-JP" altLang="en-US" sz="1100" b="0" i="0" dirty="0">
                <a:solidFill>
                  <a:srgbClr val="757575"/>
                </a:solidFill>
                <a:latin typeface="+mn-lt"/>
              </a:rPr>
              <a:t>年） </a:t>
            </a:r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'[Microsoft PowerPoint 内のグラフ]1'!$C$8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2A3151"/>
              </a:solidFill>
            </c:spPr>
            <c:extLst>
              <c:ext xmlns:c16="http://schemas.microsoft.com/office/drawing/2014/chart" uri="{C3380CC4-5D6E-409C-BE32-E72D297353CC}">
                <c16:uniqueId val="{00000001-C193-4FD3-88E5-39ECB49ACD21}"/>
              </c:ext>
            </c:extLst>
          </c:dPt>
          <c:dPt>
            <c:idx val="1"/>
            <c:bubble3D val="0"/>
            <c:spPr>
              <a:solidFill>
                <a:srgbClr val="00468B"/>
              </a:solidFill>
            </c:spPr>
            <c:extLst>
              <c:ext xmlns:c16="http://schemas.microsoft.com/office/drawing/2014/chart" uri="{C3380CC4-5D6E-409C-BE32-E72D297353CC}">
                <c16:uniqueId val="{00000003-C193-4FD3-88E5-39ECB49ACD21}"/>
              </c:ext>
            </c:extLst>
          </c:dPt>
          <c:dPt>
            <c:idx val="2"/>
            <c:bubble3D val="0"/>
            <c:spPr>
              <a:solidFill>
                <a:srgbClr val="0071BC"/>
              </a:solidFill>
            </c:spPr>
            <c:extLst>
              <c:ext xmlns:c16="http://schemas.microsoft.com/office/drawing/2014/chart" uri="{C3380CC4-5D6E-409C-BE32-E72D297353CC}">
                <c16:uniqueId val="{00000005-C193-4FD3-88E5-39ECB49ACD21}"/>
              </c:ext>
            </c:extLst>
          </c:dPt>
          <c:dPt>
            <c:idx val="3"/>
            <c:bubble3D val="0"/>
            <c:spPr>
              <a:solidFill>
                <a:srgbClr val="6475BC"/>
              </a:solidFill>
            </c:spPr>
            <c:extLst>
              <c:ext xmlns:c16="http://schemas.microsoft.com/office/drawing/2014/chart" uri="{C3380CC4-5D6E-409C-BE32-E72D297353CC}">
                <c16:uniqueId val="{00000007-C193-4FD3-88E5-39ECB49ACD21}"/>
              </c:ext>
            </c:extLst>
          </c:dPt>
          <c:dPt>
            <c:idx val="4"/>
            <c:bubble3D val="0"/>
            <c:spPr>
              <a:solidFill>
                <a:srgbClr val="ACB5DC"/>
              </a:solidFill>
            </c:spPr>
            <c:extLst>
              <c:ext xmlns:c16="http://schemas.microsoft.com/office/drawing/2014/chart" uri="{C3380CC4-5D6E-409C-BE32-E72D297353CC}">
                <c16:uniqueId val="{00000009-C193-4FD3-88E5-39ECB49ACD21}"/>
              </c:ext>
            </c:extLst>
          </c:dPt>
          <c:dPt>
            <c:idx val="5"/>
            <c:bubble3D val="0"/>
            <c:spPr>
              <a:solidFill>
                <a:srgbClr val="B5B5B5"/>
              </a:solidFill>
            </c:spPr>
            <c:extLst>
              <c:ext xmlns:c16="http://schemas.microsoft.com/office/drawing/2014/chart" uri="{C3380CC4-5D6E-409C-BE32-E72D297353CC}">
                <c16:uniqueId val="{0000000B-C193-4FD3-88E5-39ECB49ACD21}"/>
              </c:ext>
            </c:extLst>
          </c:dPt>
          <c:dPt>
            <c:idx val="6"/>
            <c:bubble3D val="0"/>
            <c:spPr>
              <a:solidFill>
                <a:srgbClr val="727272"/>
              </a:solidFill>
            </c:spPr>
            <c:extLst>
              <c:ext xmlns:c16="http://schemas.microsoft.com/office/drawing/2014/chart" uri="{C3380CC4-5D6E-409C-BE32-E72D297353CC}">
                <c16:uniqueId val="{0000000D-C193-4FD3-88E5-39ECB49ACD21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'[Microsoft PowerPoint 内のグラフ]1'!$B$9:$B$15</c:f>
              <c:strCache>
                <c:ptCount val="7"/>
                <c:pt idx="0">
                  <c:v>ねり製 品 </c:v>
                </c:pt>
                <c:pt idx="1">
                  <c:v>冷凍食品 </c:v>
                </c:pt>
                <c:pt idx="2">
                  <c:v>塩蔵品 </c:v>
                </c:pt>
                <c:pt idx="3">
                  <c:v>塩干品 </c:v>
                </c:pt>
                <c:pt idx="4">
                  <c:v>節製品 </c:v>
                </c:pt>
                <c:pt idx="5">
                  <c:v>煮干し品 </c:v>
                </c:pt>
                <c:pt idx="6">
                  <c:v>その他</c:v>
                </c:pt>
              </c:strCache>
            </c:strRef>
          </c:cat>
          <c:val>
            <c:numRef>
              <c:f>'[Microsoft PowerPoint 内のグラフ]1'!$C$9:$C$15</c:f>
              <c:numCache>
                <c:formatCode>0.0_ </c:formatCode>
                <c:ptCount val="7"/>
                <c:pt idx="0">
                  <c:v>32.9</c:v>
                </c:pt>
                <c:pt idx="1">
                  <c:v>16</c:v>
                </c:pt>
                <c:pt idx="2">
                  <c:v>10.9</c:v>
                </c:pt>
                <c:pt idx="3">
                  <c:v>8.4</c:v>
                </c:pt>
                <c:pt idx="4">
                  <c:v>5</c:v>
                </c:pt>
                <c:pt idx="5">
                  <c:v>3.7</c:v>
                </c:pt>
                <c:pt idx="6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193-4FD3-88E5-39ECB49AC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4"/>
      </c:doughnutChart>
    </c:plotArea>
    <c:legend>
      <c:legendPos val="r"/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6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60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60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940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878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1245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34038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7997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153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5188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47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93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96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69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7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20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91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3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20009-151C-4C99-BD53-0086494CC57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12C42-A72D-49B9-830F-FC1C6C7921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74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56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0200-00008518601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32228" y="1045029"/>
          <a:ext cx="8519885" cy="5370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369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2022-09-14T08:50:14Z</dcterms:created>
  <dcterms:modified xsi:type="dcterms:W3CDTF">2022-09-14T08:50:14Z</dcterms:modified>
</cp:coreProperties>
</file>