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800" b="0" i="0" baseline="0" dirty="0">
                <a:effectLst/>
              </a:rPr>
              <a:t>裁量労働制の対象業務別（専門型</a:t>
            </a:r>
            <a:r>
              <a:rPr lang="en-US" altLang="ja-JP" sz="1800" b="0" i="0" baseline="0" dirty="0">
                <a:effectLst/>
              </a:rPr>
              <a:t>/</a:t>
            </a:r>
            <a:r>
              <a:rPr lang="ja-JP" altLang="ja-JP" sz="1800" b="0" i="0" baseline="0" dirty="0">
                <a:effectLst/>
              </a:rPr>
              <a:t>企画型別）事業場割合</a:t>
            </a:r>
            <a:endParaRPr lang="ja-JP" altLang="ja-JP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'2'!$B$8:$B$9</c:f>
              <c:strCache>
                <c:ptCount val="2"/>
                <c:pt idx="0">
                  <c:v>専門型裁量労働制適用労働者がいる</c:v>
                </c:pt>
                <c:pt idx="1">
                  <c:v>企画型裁量労働制適用労働者がいる</c:v>
                </c:pt>
              </c:strCache>
            </c:strRef>
          </c:cat>
          <c:val>
            <c:numRef>
              <c:f>'2'!$C$8:$C$9</c:f>
              <c:numCache>
                <c:formatCode>0.0_ </c:formatCode>
                <c:ptCount val="2"/>
                <c:pt idx="0">
                  <c:v>87.3</c:v>
                </c:pt>
                <c:pt idx="1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74-4B63-96B0-D64A33A2B0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14734048"/>
        <c:axId val="614737984"/>
      </c:barChart>
      <c:catAx>
        <c:axId val="614734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4737984"/>
        <c:crosses val="autoZero"/>
        <c:auto val="1"/>
        <c:lblAlgn val="ctr"/>
        <c:lblOffset val="100"/>
        <c:noMultiLvlLbl val="0"/>
      </c:catAx>
      <c:valAx>
        <c:axId val="6147379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47340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0.2556</cdr:x>
      <cdr:y>0.18866</cdr:y>
    </cdr:from>
    <cdr:to>
      <cdr:x>0.2922</cdr:x>
      <cdr:y>0.2851</cdr:y>
    </cdr:to>
    <cdr:sp macro="" textlink="">
      <cdr:nvSpPr>
        <cdr:cNvPr id="2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859AE5C5-A42D-7845-F4DD-76428A55A438}"/>
            </a:ext>
          </a:extLst>
        </cdr:cNvPr>
        <cdr:cNvSpPr txBox="1"/>
      </cdr:nvSpPr>
      <cdr:spPr>
        <a:xfrm xmlns:a="http://schemas.openxmlformats.org/drawingml/2006/main">
          <a:off x="1993900" y="517525"/>
          <a:ext cx="285527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0.4009</cdr:x>
      <cdr:y>0.18866</cdr:y>
    </cdr:from>
    <cdr:to>
      <cdr:x>0.4375</cdr:x>
      <cdr:y>0.2851</cdr:y>
    </cdr:to>
    <cdr:sp macro="" textlink="">
      <cdr:nvSpPr>
        <cdr:cNvPr id="3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1B92C22D-7025-144A-9FB6-5AA9F65B36E8}"/>
            </a:ext>
          </a:extLst>
        </cdr:cNvPr>
        <cdr:cNvSpPr txBox="1"/>
      </cdr:nvSpPr>
      <cdr:spPr>
        <a:xfrm xmlns:a="http://schemas.openxmlformats.org/drawingml/2006/main">
          <a:off x="3127375" y="517525"/>
          <a:ext cx="285527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0.54253</cdr:x>
      <cdr:y>0.18519</cdr:y>
    </cdr:from>
    <cdr:to>
      <cdr:x>0.57913</cdr:x>
      <cdr:y>0.28163</cdr:y>
    </cdr:to>
    <cdr:sp macro="" textlink="">
      <cdr:nvSpPr>
        <cdr:cNvPr id="4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B7533D46-0895-966F-0721-8F1DA9EB5319}"/>
            </a:ext>
          </a:extLst>
        </cdr:cNvPr>
        <cdr:cNvSpPr txBox="1"/>
      </cdr:nvSpPr>
      <cdr:spPr>
        <a:xfrm xmlns:a="http://schemas.openxmlformats.org/drawingml/2006/main">
          <a:off x="4232275" y="508000"/>
          <a:ext cx="285527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0.68417</cdr:x>
      <cdr:y>0.18519</cdr:y>
    </cdr:from>
    <cdr:to>
      <cdr:x>0.72077</cdr:x>
      <cdr:y>0.28163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50B62599-F58B-741D-C92E-41E3039CBB22}"/>
            </a:ext>
          </a:extLst>
        </cdr:cNvPr>
        <cdr:cNvSpPr txBox="1"/>
      </cdr:nvSpPr>
      <cdr:spPr>
        <a:xfrm xmlns:a="http://schemas.openxmlformats.org/drawingml/2006/main">
          <a:off x="5337175" y="508000"/>
          <a:ext cx="285527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0.8258</cdr:x>
      <cdr:y>0.18171</cdr:y>
    </cdr:from>
    <cdr:to>
      <cdr:x>0.86241</cdr:x>
      <cdr:y>0.27816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B22FD01-A50F-6264-7328-64B13D4DD0A9}"/>
            </a:ext>
          </a:extLst>
        </cdr:cNvPr>
        <cdr:cNvSpPr txBox="1"/>
      </cdr:nvSpPr>
      <cdr:spPr>
        <a:xfrm xmlns:a="http://schemas.openxmlformats.org/drawingml/2006/main">
          <a:off x="6442075" y="498475"/>
          <a:ext cx="285527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68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66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999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162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184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38313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1470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86842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69233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26965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40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9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48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04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39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87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62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19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6B88-9147-43D5-B108-D82B8441F24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C727E-BE23-4512-B6EA-9BC9B324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97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51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EED7C3A-AED3-E05B-92EF-D770F127E05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68300" y="1435100"/>
          <a:ext cx="8185468" cy="3936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54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2022-09-14T08:49:43Z</dcterms:created>
  <dcterms:modified xsi:type="dcterms:W3CDTF">2022-09-14T08:49:43Z</dcterms:modified>
</cp:coreProperties>
</file>