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r>
              <a:rPr lang="ja-JP" altLang="en-US" dirty="0"/>
              <a:t>今後、実践したいと思う気候変動適応への取組</a:t>
            </a:r>
          </a:p>
        </c:rich>
      </c:tx>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clustered"/>
        <c:varyColors val="0"/>
        <c:ser>
          <c:idx val="0"/>
          <c:order val="0"/>
          <c:spPr>
            <a:solidFill>
              <a:srgbClr val="2A315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ja-JP"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'16'!$B$9:$B$19</c:f>
              <c:strCache>
                <c:ptCount val="11"/>
                <c:pt idx="0">
                  <c:v>気候変動影響や気候変動適応についての情報の入手</c:v>
                </c:pt>
                <c:pt idx="1">
                  <c:v>雨水利用や節水などの水資源の保全</c:v>
                </c:pt>
                <c:pt idx="2">
                  <c:v>ハザードマップなどを活用した水災害リスク及び避難経路などの事前確認</c:v>
                </c:pt>
                <c:pt idx="3">
                  <c:v>蚊の育つ水たまりを作らないなどの、熱などの蚊を媒介とする感染症の予防</c:v>
                </c:pt>
                <c:pt idx="4">
                  <c:v>農家や漁業者の支援</c:v>
                </c:pt>
                <c:pt idx="5">
                  <c:v>身近な動植物への気候変動影響の観察・情報共有</c:v>
                </c:pt>
                <c:pt idx="6">
                  <c:v>サンゴや高山の動植物などの保全活動</c:v>
                </c:pt>
                <c:pt idx="7">
                  <c:v>塩分・水分補給や空調の適切な使用による熱中症対策</c:v>
                </c:pt>
                <c:pt idx="8">
                  <c:v>その他</c:v>
                </c:pt>
                <c:pt idx="9">
                  <c:v>取り組みたいと思わない</c:v>
                </c:pt>
                <c:pt idx="10">
                  <c:v>無回答</c:v>
                </c:pt>
              </c:strCache>
            </c:strRef>
          </c:cat>
          <c:val>
            <c:numRef>
              <c:f>'16'!$C$9:$C$19</c:f>
              <c:numCache>
                <c:formatCode>0.0_);[Red]\(0.0\)</c:formatCode>
                <c:ptCount val="11"/>
                <c:pt idx="0">
                  <c:v>35.1</c:v>
                </c:pt>
                <c:pt idx="1">
                  <c:v>25.9</c:v>
                </c:pt>
                <c:pt idx="2">
                  <c:v>24.1</c:v>
                </c:pt>
                <c:pt idx="3">
                  <c:v>22</c:v>
                </c:pt>
                <c:pt idx="4">
                  <c:v>19.100000000000001</c:v>
                </c:pt>
                <c:pt idx="5">
                  <c:v>18.399999999999999</c:v>
                </c:pt>
                <c:pt idx="6">
                  <c:v>9.4</c:v>
                </c:pt>
                <c:pt idx="7">
                  <c:v>8.6999999999999993</c:v>
                </c:pt>
                <c:pt idx="8">
                  <c:v>1.1000000000000001</c:v>
                </c:pt>
                <c:pt idx="9">
                  <c:v>3.8</c:v>
                </c:pt>
                <c:pt idx="10">
                  <c:v>9.3000000000000007</c:v>
                </c:pt>
              </c:numCache>
            </c:numRef>
          </c:val>
          <c:extLst>
            <c:ext xmlns:c16="http://schemas.microsoft.com/office/drawing/2014/chart" uri="{C3380CC4-5D6E-409C-BE32-E72D297353CC}">
              <c16:uniqueId val="{00000000-993E-4130-AA01-5870B79D3404}"/>
            </c:ext>
          </c:extLst>
        </c:ser>
        <c:dLbls>
          <c:showLegendKey val="0"/>
          <c:showVal val="0"/>
          <c:showCatName val="0"/>
          <c:showSerName val="0"/>
          <c:showPercent val="0"/>
          <c:showBubbleSize val="0"/>
        </c:dLbls>
        <c:gapWidth val="182"/>
        <c:axId val="623291848"/>
        <c:axId val="623297928"/>
      </c:barChart>
      <c:catAx>
        <c:axId val="623291848"/>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623297928"/>
        <c:crosses val="autoZero"/>
        <c:auto val="1"/>
        <c:lblAlgn val="ctr"/>
        <c:lblOffset val="100"/>
        <c:noMultiLvlLbl val="0"/>
      </c:catAx>
      <c:valAx>
        <c:axId val="623297928"/>
        <c:scaling>
          <c:orientation val="minMax"/>
        </c:scaling>
        <c:delete val="0"/>
        <c:axPos val="t"/>
        <c:majorGridlines>
          <c:spPr>
            <a:ln w="9525" cap="flat" cmpd="sng" algn="ctr">
              <a:solidFill>
                <a:schemeClr val="tx1">
                  <a:lumMod val="15000"/>
                  <a:lumOff val="85000"/>
                </a:schemeClr>
              </a:solidFill>
              <a:round/>
            </a:ln>
            <a:effectLst/>
          </c:spPr>
        </c:majorGridlines>
        <c:numFmt formatCode="#,##0_);[Red]\(#,##0\)"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623291848"/>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0.81748</cdr:x>
      <cdr:y>0.8369</cdr:y>
    </cdr:from>
    <cdr:to>
      <cdr:x>0.95726</cdr:x>
      <cdr:y>0.88403</cdr:y>
    </cdr:to>
    <cdr:sp macro="" textlink="">
      <cdr:nvSpPr>
        <cdr:cNvPr id="2" name="テキスト ボックス 1">
          <a:extLst xmlns:a="http://schemas.openxmlformats.org/drawingml/2006/main">
            <a:ext uri="{FF2B5EF4-FFF2-40B4-BE49-F238E27FC236}">
              <a16:creationId xmlns:a16="http://schemas.microsoft.com/office/drawing/2014/main" id="{DF4573B7-B9FA-B71C-A08C-21C84DF6F452}"/>
            </a:ext>
          </a:extLst>
        </cdr:cNvPr>
        <cdr:cNvSpPr txBox="1"/>
      </cdr:nvSpPr>
      <cdr:spPr>
        <a:xfrm xmlns:a="http://schemas.openxmlformats.org/drawingml/2006/main">
          <a:off x="13014564" y="6775736"/>
          <a:ext cx="2225435" cy="38162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a:t>総　数（</a:t>
          </a:r>
          <a:r>
            <a:rPr lang="en-US" altLang="ja-JP" sz="1100"/>
            <a:t>n=1,767</a:t>
          </a:r>
          <a:r>
            <a:rPr lang="ja-JP" altLang="en-US" sz="1100"/>
            <a:t>人、</a:t>
          </a:r>
          <a:r>
            <a:rPr lang="en-US" altLang="ja-JP" sz="1100"/>
            <a:t>M.T.=176.9%</a:t>
          </a:r>
          <a:r>
            <a:rPr lang="ja-JP" altLang="en-US" sz="1100"/>
            <a:t>）</a:t>
          </a:r>
        </a:p>
      </cdr:txBody>
    </cdr:sp>
  </cdr:relSizeAnchor>
  <cdr:relSizeAnchor xmlns:cdr="http://schemas.openxmlformats.org/drawingml/2006/chartDrawing">
    <cdr:from>
      <cdr:x>0.9735</cdr:x>
      <cdr:y>0.01805</cdr:y>
    </cdr:from>
    <cdr:to>
      <cdr:x>0.99683</cdr:x>
      <cdr:y>0.05378</cdr:y>
    </cdr:to>
    <cdr:sp macro="" textlink="">
      <cdr:nvSpPr>
        <cdr:cNvPr id="3" name="テキスト ボックス 1">
          <a:extLst xmlns:a="http://schemas.openxmlformats.org/drawingml/2006/main">
            <a:ext uri="{FF2B5EF4-FFF2-40B4-BE49-F238E27FC236}">
              <a16:creationId xmlns:a16="http://schemas.microsoft.com/office/drawing/2014/main" id="{494CD3EE-7A70-D531-EA16-7A4384DC79C4}"/>
            </a:ext>
          </a:extLst>
        </cdr:cNvPr>
        <cdr:cNvSpPr txBox="1"/>
      </cdr:nvSpPr>
      <cdr:spPr>
        <a:xfrm xmlns:a="http://schemas.openxmlformats.org/drawingml/2006/main">
          <a:off x="15498535" y="146143"/>
          <a:ext cx="371284" cy="289288"/>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en-US" altLang="ja-JP" sz="1100"/>
            <a:t>(%)</a:t>
          </a:r>
          <a:endParaRPr kumimoji="1" lang="ja-JP" altLang="en-US" sz="110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CB99F2C-E6C8-44C2-8A2F-2C36D3CFD20D}"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04D696-3717-4B3A-9E5D-B6C543ABD853}" type="slidenum">
              <a:rPr kumimoji="1" lang="ja-JP" altLang="en-US" smtClean="0"/>
              <a:t>‹#›</a:t>
            </a:fld>
            <a:endParaRPr kumimoji="1" lang="ja-JP" altLang="en-US"/>
          </a:p>
        </p:txBody>
      </p:sp>
    </p:spTree>
    <p:extLst>
      <p:ext uri="{BB962C8B-B14F-4D97-AF65-F5344CB8AC3E}">
        <p14:creationId xmlns:p14="http://schemas.microsoft.com/office/powerpoint/2010/main" val="649231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B99F2C-E6C8-44C2-8A2F-2C36D3CFD20D}"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04D696-3717-4B3A-9E5D-B6C543ABD853}" type="slidenum">
              <a:rPr kumimoji="1" lang="ja-JP" altLang="en-US" smtClean="0"/>
              <a:t>‹#›</a:t>
            </a:fld>
            <a:endParaRPr kumimoji="1" lang="ja-JP" altLang="en-US"/>
          </a:p>
        </p:txBody>
      </p:sp>
    </p:spTree>
    <p:extLst>
      <p:ext uri="{BB962C8B-B14F-4D97-AF65-F5344CB8AC3E}">
        <p14:creationId xmlns:p14="http://schemas.microsoft.com/office/powerpoint/2010/main" val="646406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B99F2C-E6C8-44C2-8A2F-2C36D3CFD20D}"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04D696-3717-4B3A-9E5D-B6C543ABD853}" type="slidenum">
              <a:rPr kumimoji="1" lang="ja-JP" altLang="en-US" smtClean="0"/>
              <a:t>‹#›</a:t>
            </a:fld>
            <a:endParaRPr kumimoji="1" lang="ja-JP" altLang="en-US"/>
          </a:p>
        </p:txBody>
      </p:sp>
    </p:spTree>
    <p:extLst>
      <p:ext uri="{BB962C8B-B14F-4D97-AF65-F5344CB8AC3E}">
        <p14:creationId xmlns:p14="http://schemas.microsoft.com/office/powerpoint/2010/main" val="20981320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1" name="Rectangle 7"/>
          <p:cNvSpPr>
            <a:spLocks noGrp="1" noChangeArrowheads="1"/>
          </p:cNvSpPr>
          <p:nvPr>
            <p:ph type="ctrTitle"/>
          </p:nvPr>
        </p:nvSpPr>
        <p:spPr>
          <a:xfrm>
            <a:off x="3581400" y="1066800"/>
            <a:ext cx="5181600" cy="2209800"/>
          </a:xfrm>
        </p:spPr>
        <p:txBody>
          <a:bodyPr/>
          <a:lstStyle>
            <a:lvl1pPr algn="r">
              <a:defRPr sz="1500"/>
            </a:lvl1pPr>
          </a:lstStyle>
          <a:p>
            <a:pPr lvl="0"/>
            <a:r>
              <a:rPr lang="ja-JP" altLang="en-US" noProof="0" dirty="0"/>
              <a:t>マスター タイトルの書式設定</a:t>
            </a:r>
          </a:p>
        </p:txBody>
      </p:sp>
      <p:sp>
        <p:nvSpPr>
          <p:cNvPr id="1032" name="Rectangle 8"/>
          <p:cNvSpPr>
            <a:spLocks noGrp="1" noChangeArrowheads="1"/>
          </p:cNvSpPr>
          <p:nvPr>
            <p:ph type="subTitle" idx="1"/>
          </p:nvPr>
        </p:nvSpPr>
        <p:spPr>
          <a:xfrm>
            <a:off x="5410200" y="5949950"/>
            <a:ext cx="3352800" cy="755650"/>
          </a:xfrm>
          <a:ln>
            <a:noFill/>
          </a:ln>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r">
              <a:buFont typeface="Wingdings" pitchFamily="2" charset="2"/>
              <a:buNone/>
              <a:defRPr sz="1050"/>
            </a:lvl1pPr>
          </a:lstStyle>
          <a:p>
            <a:pPr lvl="0"/>
            <a:r>
              <a:rPr lang="ja-JP" altLang="en-US" noProof="0"/>
              <a:t>マスター サブタイトルの書式設定</a:t>
            </a:r>
          </a:p>
        </p:txBody>
      </p:sp>
      <p:sp>
        <p:nvSpPr>
          <p:cNvPr id="4" name="正方形/長方形 3"/>
          <p:cNvSpPr/>
          <p:nvPr userDrawn="1"/>
        </p:nvSpPr>
        <p:spPr bwMode="auto">
          <a:xfrm>
            <a:off x="0" y="0"/>
            <a:ext cx="1277634" cy="6858000"/>
          </a:xfrm>
          <a:prstGeom prst="rect">
            <a:avLst/>
          </a:prstGeom>
          <a:solidFill>
            <a:srgbClr val="6475BC"/>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sp>
        <p:nvSpPr>
          <p:cNvPr id="9" name="正方形/長方形 8"/>
          <p:cNvSpPr/>
          <p:nvPr userDrawn="1"/>
        </p:nvSpPr>
        <p:spPr bwMode="auto">
          <a:xfrm>
            <a:off x="1277857" y="0"/>
            <a:ext cx="323813" cy="6858000"/>
          </a:xfrm>
          <a:prstGeom prst="rect">
            <a:avLst/>
          </a:prstGeom>
          <a:solidFill>
            <a:srgbClr val="2A3151"/>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grpSp>
        <p:nvGrpSpPr>
          <p:cNvPr id="13" name="グループ化 12"/>
          <p:cNvGrpSpPr/>
          <p:nvPr userDrawn="1"/>
        </p:nvGrpSpPr>
        <p:grpSpPr>
          <a:xfrm>
            <a:off x="6178" y="4118254"/>
            <a:ext cx="1763420" cy="1852619"/>
            <a:chOff x="7680176" y="-2419200"/>
            <a:chExt cx="2765193" cy="1852619"/>
          </a:xfrm>
        </p:grpSpPr>
        <p:sp>
          <p:nvSpPr>
            <p:cNvPr id="5" name="正方形/長方形 4"/>
            <p:cNvSpPr/>
            <p:nvPr userDrawn="1"/>
          </p:nvSpPr>
          <p:spPr bwMode="auto">
            <a:xfrm>
              <a:off x="7680176" y="-2328396"/>
              <a:ext cx="2533847" cy="176181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1" i="0" u="none" strike="noStrike" cap="none" normalizeH="0" baseline="0">
                <a:ln>
                  <a:noFill/>
                </a:ln>
                <a:solidFill>
                  <a:schemeClr val="tx1">
                    <a:alpha val="4000"/>
                  </a:schemeClr>
                </a:solidFill>
                <a:effectLst/>
                <a:latin typeface="Times New Roman" pitchFamily="18" charset="0"/>
                <a:ea typeface="メイリオ" pitchFamily="50" charset="-128"/>
                <a:cs typeface="メイリオ" pitchFamily="50" charset="-128"/>
              </a:endParaRPr>
            </a:p>
          </p:txBody>
        </p:sp>
        <p:sp>
          <p:nvSpPr>
            <p:cNvPr id="7" name="テキスト ボックス 6"/>
            <p:cNvSpPr txBox="1"/>
            <p:nvPr userDrawn="1"/>
          </p:nvSpPr>
          <p:spPr>
            <a:xfrm>
              <a:off x="8240748" y="-2419200"/>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9.58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4" name="テキスト ボックス 13"/>
            <p:cNvSpPr txBox="1"/>
            <p:nvPr userDrawn="1"/>
          </p:nvSpPr>
          <p:spPr>
            <a:xfrm>
              <a:off x="7680176" y="-220367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9.65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5" name="テキスト ボックス 14"/>
            <p:cNvSpPr txBox="1"/>
            <p:nvPr userDrawn="1"/>
          </p:nvSpPr>
          <p:spPr>
            <a:xfrm>
              <a:off x="8115608" y="-1965834"/>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7.23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6" name="テキスト ボックス 15"/>
            <p:cNvSpPr txBox="1"/>
            <p:nvPr userDrawn="1"/>
          </p:nvSpPr>
          <p:spPr>
            <a:xfrm>
              <a:off x="7960460" y="-1739877"/>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6.59</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7" name="テキスト ボックス 16"/>
            <p:cNvSpPr txBox="1"/>
            <p:nvPr userDrawn="1"/>
          </p:nvSpPr>
          <p:spPr>
            <a:xfrm>
              <a:off x="8474436" y="-152809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8" name="テキスト ボックス 17"/>
            <p:cNvSpPr txBox="1"/>
            <p:nvPr userDrawn="1"/>
          </p:nvSpPr>
          <p:spPr>
            <a:xfrm>
              <a:off x="9023020" y="-1746298"/>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8.21</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9" name="テキスト ボックス 18"/>
            <p:cNvSpPr txBox="1"/>
            <p:nvPr userDrawn="1"/>
          </p:nvSpPr>
          <p:spPr>
            <a:xfrm>
              <a:off x="9191893" y="-193924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9.44</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0" name="テキスト ボックス 19"/>
            <p:cNvSpPr txBox="1"/>
            <p:nvPr userDrawn="1"/>
          </p:nvSpPr>
          <p:spPr>
            <a:xfrm>
              <a:off x="8587555" y="-215837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1" name="テキスト ボックス 20"/>
            <p:cNvSpPr txBox="1"/>
            <p:nvPr userDrawn="1"/>
          </p:nvSpPr>
          <p:spPr>
            <a:xfrm>
              <a:off x="9098349" y="-239009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5.68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2" name="テキスト ボックス 21"/>
            <p:cNvSpPr txBox="1"/>
            <p:nvPr userDrawn="1"/>
          </p:nvSpPr>
          <p:spPr>
            <a:xfrm>
              <a:off x="7812268" y="-132276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8.43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3" name="テキスト ボックス 22"/>
            <p:cNvSpPr txBox="1"/>
            <p:nvPr userDrawn="1"/>
          </p:nvSpPr>
          <p:spPr>
            <a:xfrm>
              <a:off x="8147834" y="-108801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4.22</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4" name="テキスト ボックス 23"/>
            <p:cNvSpPr txBox="1"/>
            <p:nvPr userDrawn="1"/>
          </p:nvSpPr>
          <p:spPr>
            <a:xfrm>
              <a:off x="8754184" y="-120688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5" name="テキスト ボックス 24"/>
            <p:cNvSpPr txBox="1"/>
            <p:nvPr userDrawn="1"/>
          </p:nvSpPr>
          <p:spPr>
            <a:xfrm>
              <a:off x="9311212" y="-137567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grpSp>
      <p:cxnSp>
        <p:nvCxnSpPr>
          <p:cNvPr id="27" name="直線コネクタ 26"/>
          <p:cNvCxnSpPr/>
          <p:nvPr userDrawn="1"/>
        </p:nvCxnSpPr>
        <p:spPr bwMode="auto">
          <a:xfrm>
            <a:off x="0" y="4147358"/>
            <a:ext cx="1601670" cy="1722"/>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userDrawn="1"/>
        </p:nvCxnSpPr>
        <p:spPr bwMode="auto">
          <a:xfrm>
            <a:off x="0" y="5949951"/>
            <a:ext cx="1622064" cy="5251"/>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コネクタ 31"/>
          <p:cNvCxnSpPr/>
          <p:nvPr userDrawn="1"/>
        </p:nvCxnSpPr>
        <p:spPr bwMode="auto">
          <a:xfrm>
            <a:off x="0" y="6237312"/>
            <a:ext cx="1647340" cy="0"/>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6" name="図 25"/>
          <p:cNvPicPr>
            <a:picLocks noChangeAspect="1"/>
          </p:cNvPicPr>
          <p:nvPr userDrawn="1"/>
        </p:nvPicPr>
        <p:blipFill>
          <a:blip r:embed="rId2"/>
          <a:stretch>
            <a:fillRect/>
          </a:stretch>
        </p:blipFill>
        <p:spPr>
          <a:xfrm>
            <a:off x="3095625" y="4327965"/>
            <a:ext cx="6048375" cy="1524000"/>
          </a:xfrm>
          <a:prstGeom prst="rect">
            <a:avLst/>
          </a:prstGeom>
        </p:spPr>
      </p:pic>
      <p:pic>
        <p:nvPicPr>
          <p:cNvPr id="28" name="図 2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6159" y="148905"/>
            <a:ext cx="1228103" cy="474120"/>
          </a:xfrm>
          <a:prstGeom prst="rect">
            <a:avLst/>
          </a:prstGeom>
        </p:spPr>
      </p:pic>
    </p:spTree>
    <p:extLst>
      <p:ext uri="{BB962C8B-B14F-4D97-AF65-F5344CB8AC3E}">
        <p14:creationId xmlns:p14="http://schemas.microsoft.com/office/powerpoint/2010/main" val="33340235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644308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a:xfrm>
            <a:off x="4953000" y="1981200"/>
            <a:ext cx="3657600" cy="4343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397541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ー 3"/>
          <p:cNvSpPr>
            <a:spLocks noGrp="1"/>
          </p:cNvSpPr>
          <p:nvPr>
            <p:ph sz="half" idx="2"/>
          </p:nvPr>
        </p:nvSpPr>
        <p:spPr>
          <a:xfrm>
            <a:off x="46101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6684957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27522779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92006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990600" y="3048000"/>
            <a:ext cx="7162800" cy="381000"/>
          </a:xfrm>
        </p:spPr>
        <p:txBody>
          <a:bodyPr/>
          <a:lstStyle>
            <a:lvl1pPr algn="ctr">
              <a:defRPr b="1"/>
            </a:lvl1pPr>
          </a:lstStyle>
          <a:p>
            <a:r>
              <a:rPr kumimoji="1" lang="ja-JP" altLang="en-US"/>
              <a:t>マスター タイトルの書式設定</a:t>
            </a:r>
          </a:p>
        </p:txBody>
      </p:sp>
    </p:spTree>
    <p:extLst>
      <p:ext uri="{BB962C8B-B14F-4D97-AF65-F5344CB8AC3E}">
        <p14:creationId xmlns:p14="http://schemas.microsoft.com/office/powerpoint/2010/main" val="3059469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B99F2C-E6C8-44C2-8A2F-2C36D3CFD20D}"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04D696-3717-4B3A-9E5D-B6C543ABD853}" type="slidenum">
              <a:rPr kumimoji="1" lang="ja-JP" altLang="en-US" smtClean="0"/>
              <a:t>‹#›</a:t>
            </a:fld>
            <a:endParaRPr kumimoji="1" lang="ja-JP" altLang="en-US"/>
          </a:p>
        </p:txBody>
      </p:sp>
    </p:spTree>
    <p:extLst>
      <p:ext uri="{BB962C8B-B14F-4D97-AF65-F5344CB8AC3E}">
        <p14:creationId xmlns:p14="http://schemas.microsoft.com/office/powerpoint/2010/main" val="2989980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CB99F2C-E6C8-44C2-8A2F-2C36D3CFD20D}"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04D696-3717-4B3A-9E5D-B6C543ABD853}" type="slidenum">
              <a:rPr kumimoji="1" lang="ja-JP" altLang="en-US" smtClean="0"/>
              <a:t>‹#›</a:t>
            </a:fld>
            <a:endParaRPr kumimoji="1" lang="ja-JP" altLang="en-US"/>
          </a:p>
        </p:txBody>
      </p:sp>
    </p:spTree>
    <p:extLst>
      <p:ext uri="{BB962C8B-B14F-4D97-AF65-F5344CB8AC3E}">
        <p14:creationId xmlns:p14="http://schemas.microsoft.com/office/powerpoint/2010/main" val="3669927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CB99F2C-E6C8-44C2-8A2F-2C36D3CFD20D}"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04D696-3717-4B3A-9E5D-B6C543ABD853}" type="slidenum">
              <a:rPr kumimoji="1" lang="ja-JP" altLang="en-US" smtClean="0"/>
              <a:t>‹#›</a:t>
            </a:fld>
            <a:endParaRPr kumimoji="1" lang="ja-JP" altLang="en-US"/>
          </a:p>
        </p:txBody>
      </p:sp>
    </p:spTree>
    <p:extLst>
      <p:ext uri="{BB962C8B-B14F-4D97-AF65-F5344CB8AC3E}">
        <p14:creationId xmlns:p14="http://schemas.microsoft.com/office/powerpoint/2010/main" val="250713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CB99F2C-E6C8-44C2-8A2F-2C36D3CFD20D}"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F04D696-3717-4B3A-9E5D-B6C543ABD853}" type="slidenum">
              <a:rPr kumimoji="1" lang="ja-JP" altLang="en-US" smtClean="0"/>
              <a:t>‹#›</a:t>
            </a:fld>
            <a:endParaRPr kumimoji="1" lang="ja-JP" altLang="en-US"/>
          </a:p>
        </p:txBody>
      </p:sp>
    </p:spTree>
    <p:extLst>
      <p:ext uri="{BB962C8B-B14F-4D97-AF65-F5344CB8AC3E}">
        <p14:creationId xmlns:p14="http://schemas.microsoft.com/office/powerpoint/2010/main" val="3168564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CB99F2C-E6C8-44C2-8A2F-2C36D3CFD20D}"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F04D696-3717-4B3A-9E5D-B6C543ABD853}" type="slidenum">
              <a:rPr kumimoji="1" lang="ja-JP" altLang="en-US" smtClean="0"/>
              <a:t>‹#›</a:t>
            </a:fld>
            <a:endParaRPr kumimoji="1" lang="ja-JP" altLang="en-US"/>
          </a:p>
        </p:txBody>
      </p:sp>
    </p:spTree>
    <p:extLst>
      <p:ext uri="{BB962C8B-B14F-4D97-AF65-F5344CB8AC3E}">
        <p14:creationId xmlns:p14="http://schemas.microsoft.com/office/powerpoint/2010/main" val="4244190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B99F2C-E6C8-44C2-8A2F-2C36D3CFD20D}"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F04D696-3717-4B3A-9E5D-B6C543ABD853}" type="slidenum">
              <a:rPr kumimoji="1" lang="ja-JP" altLang="en-US" smtClean="0"/>
              <a:t>‹#›</a:t>
            </a:fld>
            <a:endParaRPr kumimoji="1" lang="ja-JP" altLang="en-US"/>
          </a:p>
        </p:txBody>
      </p:sp>
    </p:spTree>
    <p:extLst>
      <p:ext uri="{BB962C8B-B14F-4D97-AF65-F5344CB8AC3E}">
        <p14:creationId xmlns:p14="http://schemas.microsoft.com/office/powerpoint/2010/main" val="3891677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B99F2C-E6C8-44C2-8A2F-2C36D3CFD20D}"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04D696-3717-4B3A-9E5D-B6C543ABD853}" type="slidenum">
              <a:rPr kumimoji="1" lang="ja-JP" altLang="en-US" smtClean="0"/>
              <a:t>‹#›</a:t>
            </a:fld>
            <a:endParaRPr kumimoji="1" lang="ja-JP" altLang="en-US"/>
          </a:p>
        </p:txBody>
      </p:sp>
    </p:spTree>
    <p:extLst>
      <p:ext uri="{BB962C8B-B14F-4D97-AF65-F5344CB8AC3E}">
        <p14:creationId xmlns:p14="http://schemas.microsoft.com/office/powerpoint/2010/main" val="2383182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B99F2C-E6C8-44C2-8A2F-2C36D3CFD20D}"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04D696-3717-4B3A-9E5D-B6C543ABD853}" type="slidenum">
              <a:rPr kumimoji="1" lang="ja-JP" altLang="en-US" smtClean="0"/>
              <a:t>‹#›</a:t>
            </a:fld>
            <a:endParaRPr kumimoji="1" lang="ja-JP" altLang="en-US"/>
          </a:p>
        </p:txBody>
      </p:sp>
    </p:spTree>
    <p:extLst>
      <p:ext uri="{BB962C8B-B14F-4D97-AF65-F5344CB8AC3E}">
        <p14:creationId xmlns:p14="http://schemas.microsoft.com/office/powerpoint/2010/main" val="2497509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CB99F2C-E6C8-44C2-8A2F-2C36D3CFD20D}"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F04D696-3717-4B3A-9E5D-B6C543ABD853}" type="slidenum">
              <a:rPr kumimoji="1" lang="ja-JP" altLang="en-US" smtClean="0"/>
              <a:t>‹#›</a:t>
            </a:fld>
            <a:endParaRPr kumimoji="1" lang="ja-JP" altLang="en-US"/>
          </a:p>
        </p:txBody>
      </p:sp>
    </p:spTree>
    <p:extLst>
      <p:ext uri="{BB962C8B-B14F-4D97-AF65-F5344CB8AC3E}">
        <p14:creationId xmlns:p14="http://schemas.microsoft.com/office/powerpoint/2010/main" val="24390169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正方形/長方形 9"/>
          <p:cNvSpPr/>
          <p:nvPr userDrawn="1"/>
        </p:nvSpPr>
        <p:spPr bwMode="auto">
          <a:xfrm>
            <a:off x="0" y="617851"/>
            <a:ext cx="9144000" cy="297848"/>
          </a:xfrm>
          <a:prstGeom prst="rect">
            <a:avLst/>
          </a:prstGeom>
          <a:solidFill>
            <a:srgbClr val="6475BC"/>
          </a:solidFill>
          <a:ln w="9525" cap="flat" cmpd="sng" algn="ctr">
            <a:solidFill>
              <a:srgbClr val="00468B"/>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メイリオ" pitchFamily="50" charset="-128"/>
              <a:cs typeface="メイリオ" pitchFamily="50" charset="-128"/>
            </a:endParaRPr>
          </a:p>
        </p:txBody>
      </p:sp>
      <p:sp>
        <p:nvSpPr>
          <p:cNvPr id="3083" name="Rectangle 1035"/>
          <p:cNvSpPr>
            <a:spLocks noChangeArrowheads="1"/>
          </p:cNvSpPr>
          <p:nvPr/>
        </p:nvSpPr>
        <p:spPr bwMode="auto">
          <a:xfrm>
            <a:off x="6300192" y="476673"/>
            <a:ext cx="2713125"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nchor="ctr"/>
          <a:lstStyle>
            <a:lvl1pPr defTabSz="958850">
              <a:defRPr kumimoji="1" sz="2400">
                <a:solidFill>
                  <a:schemeClr val="tx1"/>
                </a:solidFill>
                <a:latin typeface="Times New Roman" pitchFamily="18" charset="0"/>
                <a:ea typeface="ＭＳ Ｐゴシック" charset="-128"/>
              </a:defRPr>
            </a:lvl1pPr>
            <a:lvl2pPr defTabSz="958850">
              <a:defRPr kumimoji="1" sz="2400">
                <a:solidFill>
                  <a:schemeClr val="tx1"/>
                </a:solidFill>
                <a:latin typeface="Times New Roman" pitchFamily="18" charset="0"/>
                <a:ea typeface="ＭＳ Ｐゴシック" charset="-128"/>
              </a:defRPr>
            </a:lvl2pPr>
            <a:lvl3pPr defTabSz="958850">
              <a:defRPr kumimoji="1" sz="2400">
                <a:solidFill>
                  <a:schemeClr val="tx1"/>
                </a:solidFill>
                <a:latin typeface="Times New Roman" pitchFamily="18" charset="0"/>
                <a:ea typeface="ＭＳ Ｐゴシック" charset="-128"/>
              </a:defRPr>
            </a:lvl3pPr>
            <a:lvl4pPr defTabSz="958850">
              <a:defRPr kumimoji="1" sz="2400">
                <a:solidFill>
                  <a:schemeClr val="tx1"/>
                </a:solidFill>
                <a:latin typeface="Times New Roman" pitchFamily="18" charset="0"/>
                <a:ea typeface="ＭＳ Ｐゴシック" charset="-128"/>
              </a:defRPr>
            </a:lvl4pPr>
            <a:lvl5pPr defTabSz="958850">
              <a:defRPr kumimoji="1" sz="2400">
                <a:solidFill>
                  <a:schemeClr val="tx1"/>
                </a:solidFill>
                <a:latin typeface="Times New Roman" pitchFamily="18" charset="0"/>
                <a:ea typeface="ＭＳ Ｐゴシック" charset="-128"/>
              </a:defRPr>
            </a:lvl5pPr>
            <a:lvl6pPr marL="457200" defTabSz="958850" fontAlgn="base">
              <a:spcBef>
                <a:spcPct val="0"/>
              </a:spcBef>
              <a:spcAft>
                <a:spcPct val="0"/>
              </a:spcAft>
              <a:defRPr kumimoji="1" sz="2400">
                <a:solidFill>
                  <a:schemeClr val="tx1"/>
                </a:solidFill>
                <a:latin typeface="Times New Roman" pitchFamily="18" charset="0"/>
                <a:ea typeface="ＭＳ Ｐゴシック" charset="-128"/>
              </a:defRPr>
            </a:lvl6pPr>
            <a:lvl7pPr marL="914400" defTabSz="958850" fontAlgn="base">
              <a:spcBef>
                <a:spcPct val="0"/>
              </a:spcBef>
              <a:spcAft>
                <a:spcPct val="0"/>
              </a:spcAft>
              <a:defRPr kumimoji="1" sz="2400">
                <a:solidFill>
                  <a:schemeClr val="tx1"/>
                </a:solidFill>
                <a:latin typeface="Times New Roman" pitchFamily="18" charset="0"/>
                <a:ea typeface="ＭＳ Ｐゴシック" charset="-128"/>
              </a:defRPr>
            </a:lvl7pPr>
            <a:lvl8pPr marL="1371600" defTabSz="958850" fontAlgn="base">
              <a:spcBef>
                <a:spcPct val="0"/>
              </a:spcBef>
              <a:spcAft>
                <a:spcPct val="0"/>
              </a:spcAft>
              <a:defRPr kumimoji="1" sz="2400">
                <a:solidFill>
                  <a:schemeClr val="tx1"/>
                </a:solidFill>
                <a:latin typeface="Times New Roman" pitchFamily="18" charset="0"/>
                <a:ea typeface="ＭＳ Ｐゴシック" charset="-128"/>
              </a:defRPr>
            </a:lvl8pPr>
            <a:lvl9pPr marL="1828800" defTabSz="958850"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r>
              <a:rPr lang="en-US" altLang="ja-JP" sz="1050" i="1" dirty="0" err="1">
                <a:solidFill>
                  <a:schemeClr val="bg1"/>
                </a:solidFill>
                <a:ea typeface="ＭＳ Ｐゴシック" charset="-128"/>
              </a:rPr>
              <a:t>BroadBand</a:t>
            </a:r>
            <a:r>
              <a:rPr lang="en-US" altLang="ja-JP" sz="1050" i="1" dirty="0">
                <a:solidFill>
                  <a:schemeClr val="bg1"/>
                </a:solidFill>
                <a:ea typeface="ＭＳ Ｐゴシック" charset="-128"/>
              </a:rPr>
              <a:t> Security</a:t>
            </a:r>
            <a:endParaRPr kumimoji="0" lang="en-US" altLang="ja-JP" sz="1050" i="1" dirty="0">
              <a:solidFill>
                <a:schemeClr val="bg1"/>
              </a:solidFill>
            </a:endParaRPr>
          </a:p>
        </p:txBody>
      </p:sp>
      <p:sp>
        <p:nvSpPr>
          <p:cNvPr id="3084" name="Rectangle 1036"/>
          <p:cNvSpPr>
            <a:spLocks noChangeArrowheads="1"/>
          </p:cNvSpPr>
          <p:nvPr/>
        </p:nvSpPr>
        <p:spPr bwMode="auto">
          <a:xfrm>
            <a:off x="8305800" y="6551623"/>
            <a:ext cx="5334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lstStyle>
            <a:lvl1pPr defTabSz="858838">
              <a:defRPr kumimoji="1" sz="2400">
                <a:solidFill>
                  <a:schemeClr val="tx1"/>
                </a:solidFill>
                <a:latin typeface="Times New Roman" pitchFamily="18" charset="0"/>
                <a:ea typeface="ＭＳ Ｐゴシック" charset="-128"/>
              </a:defRPr>
            </a:lvl1pPr>
            <a:lvl2pPr marL="430213" defTabSz="858838">
              <a:defRPr kumimoji="1" sz="2400">
                <a:solidFill>
                  <a:schemeClr val="tx1"/>
                </a:solidFill>
                <a:latin typeface="Times New Roman" pitchFamily="18" charset="0"/>
                <a:ea typeface="ＭＳ Ｐゴシック" charset="-128"/>
              </a:defRPr>
            </a:lvl2pPr>
            <a:lvl3pPr marL="858838" defTabSz="858838">
              <a:defRPr kumimoji="1" sz="2400">
                <a:solidFill>
                  <a:schemeClr val="tx1"/>
                </a:solidFill>
                <a:latin typeface="Times New Roman" pitchFamily="18" charset="0"/>
                <a:ea typeface="ＭＳ Ｐゴシック" charset="-128"/>
              </a:defRPr>
            </a:lvl3pPr>
            <a:lvl4pPr marL="1289050" defTabSz="858838">
              <a:defRPr kumimoji="1" sz="2400">
                <a:solidFill>
                  <a:schemeClr val="tx1"/>
                </a:solidFill>
                <a:latin typeface="Times New Roman" pitchFamily="18" charset="0"/>
                <a:ea typeface="ＭＳ Ｐゴシック" charset="-128"/>
              </a:defRPr>
            </a:lvl4pPr>
            <a:lvl5pPr marL="1719263" defTabSz="858838">
              <a:defRPr kumimoji="1" sz="2400">
                <a:solidFill>
                  <a:schemeClr val="tx1"/>
                </a:solidFill>
                <a:latin typeface="Times New Roman" pitchFamily="18" charset="0"/>
                <a:ea typeface="ＭＳ Ｐゴシック" charset="-128"/>
              </a:defRPr>
            </a:lvl5pPr>
            <a:lvl6pPr marL="2176463" defTabSz="858838" fontAlgn="base">
              <a:spcBef>
                <a:spcPct val="0"/>
              </a:spcBef>
              <a:spcAft>
                <a:spcPct val="0"/>
              </a:spcAft>
              <a:defRPr kumimoji="1" sz="2400">
                <a:solidFill>
                  <a:schemeClr val="tx1"/>
                </a:solidFill>
                <a:latin typeface="Times New Roman" pitchFamily="18" charset="0"/>
                <a:ea typeface="ＭＳ Ｐゴシック" charset="-128"/>
              </a:defRPr>
            </a:lvl6pPr>
            <a:lvl7pPr marL="2633663" defTabSz="858838" fontAlgn="base">
              <a:spcBef>
                <a:spcPct val="0"/>
              </a:spcBef>
              <a:spcAft>
                <a:spcPct val="0"/>
              </a:spcAft>
              <a:defRPr kumimoji="1" sz="2400">
                <a:solidFill>
                  <a:schemeClr val="tx1"/>
                </a:solidFill>
                <a:latin typeface="Times New Roman" pitchFamily="18" charset="0"/>
                <a:ea typeface="ＭＳ Ｐゴシック" charset="-128"/>
              </a:defRPr>
            </a:lvl7pPr>
            <a:lvl8pPr marL="3090863" defTabSz="858838" fontAlgn="base">
              <a:spcBef>
                <a:spcPct val="0"/>
              </a:spcBef>
              <a:spcAft>
                <a:spcPct val="0"/>
              </a:spcAft>
              <a:defRPr kumimoji="1" sz="2400">
                <a:solidFill>
                  <a:schemeClr val="tx1"/>
                </a:solidFill>
                <a:latin typeface="Times New Roman" pitchFamily="18" charset="0"/>
                <a:ea typeface="ＭＳ Ｐゴシック" charset="-128"/>
              </a:defRPr>
            </a:lvl8pPr>
            <a:lvl9pPr marL="3548063" defTabSz="858838"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fld id="{BE50395C-2FC9-48B5-976F-9B4E57B4A323}" type="slidenum">
              <a:rPr kumimoji="0" lang="en-US" altLang="ja-JP" sz="1050">
                <a:latin typeface="Century" pitchFamily="18" charset="0"/>
              </a:rPr>
              <a:pPr algn="r" eaLnBrk="0" hangingPunct="0"/>
              <a:t>‹#›</a:t>
            </a:fld>
            <a:endParaRPr kumimoji="0" lang="en-US" altLang="ja-JP" sz="1050">
              <a:latin typeface="Century" pitchFamily="18" charset="0"/>
            </a:endParaRPr>
          </a:p>
        </p:txBody>
      </p:sp>
      <p:sp>
        <p:nvSpPr>
          <p:cNvPr id="3085" name="Text Box 1037"/>
          <p:cNvSpPr txBox="1">
            <a:spLocks noChangeArrowheads="1"/>
          </p:cNvSpPr>
          <p:nvPr/>
        </p:nvSpPr>
        <p:spPr bwMode="auto">
          <a:xfrm>
            <a:off x="0" y="6613535"/>
            <a:ext cx="17526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750" i="1">
                <a:ea typeface="ＭＳ Ｐゴシック" charset="-128"/>
              </a:rPr>
              <a:t>Strictly Confidential</a:t>
            </a:r>
          </a:p>
        </p:txBody>
      </p:sp>
      <p:sp>
        <p:nvSpPr>
          <p:cNvPr id="3086" name="Text Box 1038"/>
          <p:cNvSpPr txBox="1">
            <a:spLocks noChangeArrowheads="1"/>
          </p:cNvSpPr>
          <p:nvPr/>
        </p:nvSpPr>
        <p:spPr bwMode="auto">
          <a:xfrm>
            <a:off x="4283968" y="6613535"/>
            <a:ext cx="4250432"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ja-JP" sz="750" i="1" dirty="0">
                <a:ea typeface="ＭＳ Ｐゴシック" charset="-128"/>
              </a:rPr>
              <a:t>Copyright (C) 2022 </a:t>
            </a:r>
            <a:r>
              <a:rPr lang="en-US" altLang="ja-JP" sz="750" i="1" dirty="0" err="1">
                <a:ea typeface="ＭＳ Ｐゴシック" charset="-128"/>
              </a:rPr>
              <a:t>BroadBand</a:t>
            </a:r>
            <a:r>
              <a:rPr lang="en-US" altLang="ja-JP" sz="750" i="1" dirty="0">
                <a:ea typeface="ＭＳ Ｐゴシック" charset="-128"/>
              </a:rPr>
              <a:t> Security, Inc.</a:t>
            </a:r>
            <a:r>
              <a:rPr lang="ja-JP" altLang="en-US" sz="750" i="1" dirty="0">
                <a:ea typeface="ＭＳ Ｐゴシック" charset="-128"/>
              </a:rPr>
              <a:t> </a:t>
            </a:r>
            <a:r>
              <a:rPr lang="en-US" altLang="ja-JP" sz="750" i="1" dirty="0">
                <a:ea typeface="ＭＳ Ｐゴシック" charset="-128"/>
              </a:rPr>
              <a:t>All rights reserved.</a:t>
            </a:r>
          </a:p>
        </p:txBody>
      </p:sp>
      <p:sp>
        <p:nvSpPr>
          <p:cNvPr id="3074" name="Rectangle 1026"/>
          <p:cNvSpPr>
            <a:spLocks noGrp="1" noChangeArrowheads="1"/>
          </p:cNvSpPr>
          <p:nvPr>
            <p:ph type="title"/>
          </p:nvPr>
        </p:nvSpPr>
        <p:spPr bwMode="auto">
          <a:xfrm>
            <a:off x="228600" y="1219200"/>
            <a:ext cx="7162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1027"/>
          <p:cNvSpPr>
            <a:spLocks noGrp="1" noChangeArrowheads="1"/>
          </p:cNvSpPr>
          <p:nvPr>
            <p:ph type="body" idx="1"/>
          </p:nvPr>
        </p:nvSpPr>
        <p:spPr bwMode="auto">
          <a:xfrm>
            <a:off x="685800" y="1981200"/>
            <a:ext cx="7696200" cy="4191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 name="正方形/長方形 1"/>
          <p:cNvSpPr/>
          <p:nvPr userDrawn="1"/>
        </p:nvSpPr>
        <p:spPr bwMode="auto">
          <a:xfrm>
            <a:off x="0" y="0"/>
            <a:ext cx="9144000" cy="620688"/>
          </a:xfrm>
          <a:prstGeom prst="rect">
            <a:avLst/>
          </a:prstGeom>
          <a:solidFill>
            <a:srgbClr val="2A3151"/>
          </a:solidFill>
          <a:ln w="9525" cap="flat" cmpd="sng" algn="ctr">
            <a:solidFill>
              <a:srgbClr val="2A3151"/>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rgbClr val="2A3151"/>
              </a:solidFill>
              <a:effectLst/>
              <a:latin typeface="Times New Roman" pitchFamily="18" charset="0"/>
              <a:ea typeface="メイリオ" pitchFamily="50" charset="-128"/>
              <a:cs typeface="メイリオ" pitchFamily="50" charset="-128"/>
            </a:endParaRPr>
          </a:p>
        </p:txBody>
      </p:sp>
      <p:pic>
        <p:nvPicPr>
          <p:cNvPr id="12" name="図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4664" y="89652"/>
            <a:ext cx="1506800" cy="449396"/>
          </a:xfrm>
          <a:prstGeom prst="rect">
            <a:avLst/>
          </a:prstGeom>
        </p:spPr>
      </p:pic>
    </p:spTree>
    <p:extLst>
      <p:ext uri="{BB962C8B-B14F-4D97-AF65-F5344CB8AC3E}">
        <p14:creationId xmlns:p14="http://schemas.microsoft.com/office/powerpoint/2010/main" val="31967135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txStyles>
    <p:titleStyle>
      <a:lvl1pPr algn="l" rtl="0" eaLnBrk="1" fontAlgn="base" hangingPunct="1">
        <a:spcBef>
          <a:spcPct val="0"/>
        </a:spcBef>
        <a:spcAft>
          <a:spcPct val="0"/>
        </a:spcAft>
        <a:defRPr kumimoji="1" sz="1200">
          <a:solidFill>
            <a:schemeClr val="tx2"/>
          </a:solidFill>
          <a:latin typeface="+mj-lt"/>
          <a:ea typeface="+mj-ea"/>
          <a:cs typeface="+mj-cs"/>
        </a:defRPr>
      </a:lvl1pPr>
      <a:lvl2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5pPr>
      <a:lvl6pPr marL="3429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6pPr>
      <a:lvl7pPr marL="6858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7pPr>
      <a:lvl8pPr marL="10287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8pPr>
      <a:lvl9pPr marL="13716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9pPr>
    </p:titleStyle>
    <p:bodyStyle>
      <a:lvl1pPr marL="257175" indent="-257175" algn="l" rtl="0" eaLnBrk="1" fontAlgn="base" hangingPunct="1">
        <a:spcBef>
          <a:spcPct val="20000"/>
        </a:spcBef>
        <a:spcAft>
          <a:spcPct val="0"/>
        </a:spcAft>
        <a:buFont typeface="Wingdings" pitchFamily="2" charset="2"/>
        <a:buChar char="u"/>
        <a:defRPr kumimoji="1" sz="900">
          <a:solidFill>
            <a:schemeClr val="tx1"/>
          </a:solidFill>
          <a:latin typeface="+mn-lt"/>
          <a:ea typeface="+mn-ea"/>
          <a:cs typeface="+mn-cs"/>
        </a:defRPr>
      </a:lvl1pPr>
      <a:lvl2pPr marL="557213" indent="-214313" algn="l" rtl="0" eaLnBrk="1" fontAlgn="base" hangingPunct="1">
        <a:spcBef>
          <a:spcPct val="20000"/>
        </a:spcBef>
        <a:spcAft>
          <a:spcPct val="0"/>
        </a:spcAft>
        <a:buFont typeface="Wingdings" pitchFamily="2" charset="2"/>
        <a:buChar char="Ø"/>
        <a:defRPr kumimoji="1" sz="750">
          <a:solidFill>
            <a:schemeClr val="tx1"/>
          </a:solidFill>
          <a:latin typeface="+mn-lt"/>
          <a:ea typeface="+mn-ea"/>
          <a:cs typeface="+mn-cs"/>
        </a:defRPr>
      </a:lvl2pPr>
      <a:lvl3pPr marL="857250" indent="-171450" algn="l" rtl="0" eaLnBrk="1" fontAlgn="base" hangingPunct="1">
        <a:spcBef>
          <a:spcPct val="20000"/>
        </a:spcBef>
        <a:spcAft>
          <a:spcPct val="0"/>
        </a:spcAft>
        <a:buChar char="•"/>
        <a:defRPr kumimoji="1" sz="675">
          <a:solidFill>
            <a:schemeClr val="tx1"/>
          </a:solidFill>
          <a:latin typeface="+mn-lt"/>
          <a:ea typeface="+mn-ea"/>
          <a:cs typeface="+mn-cs"/>
        </a:defRPr>
      </a:lvl3pPr>
      <a:lvl4pPr marL="1200150" indent="-171450" algn="l" rtl="0" eaLnBrk="1" fontAlgn="base" hangingPunct="1">
        <a:spcBef>
          <a:spcPct val="20000"/>
        </a:spcBef>
        <a:spcAft>
          <a:spcPct val="0"/>
        </a:spcAft>
        <a:buChar char="–"/>
        <a:defRPr kumimoji="1" sz="600">
          <a:solidFill>
            <a:schemeClr val="tx1"/>
          </a:solidFill>
          <a:latin typeface="+mn-lt"/>
          <a:ea typeface="+mn-ea"/>
          <a:cs typeface="+mn-cs"/>
        </a:defRPr>
      </a:lvl4pPr>
      <a:lvl5pPr marL="1543050" indent="-171450" algn="l" rtl="0" eaLnBrk="1" fontAlgn="base" hangingPunct="1">
        <a:spcBef>
          <a:spcPct val="20000"/>
        </a:spcBef>
        <a:spcAft>
          <a:spcPct val="0"/>
        </a:spcAft>
        <a:buChar char="»"/>
        <a:defRPr kumimoji="1" sz="600">
          <a:solidFill>
            <a:schemeClr val="tx1"/>
          </a:solidFill>
          <a:latin typeface="+mn-lt"/>
          <a:ea typeface="+mn-ea"/>
          <a:cs typeface="+mn-cs"/>
        </a:defRPr>
      </a:lvl5pPr>
      <a:lvl6pPr marL="1885950" indent="-171450" algn="l" rtl="0" eaLnBrk="1" fontAlgn="base" hangingPunct="1">
        <a:spcBef>
          <a:spcPct val="20000"/>
        </a:spcBef>
        <a:spcAft>
          <a:spcPct val="0"/>
        </a:spcAft>
        <a:buChar char="»"/>
        <a:defRPr kumimoji="1" sz="600">
          <a:solidFill>
            <a:schemeClr val="tx1"/>
          </a:solidFill>
          <a:latin typeface="+mn-lt"/>
          <a:ea typeface="+mn-ea"/>
          <a:cs typeface="+mn-cs"/>
        </a:defRPr>
      </a:lvl6pPr>
      <a:lvl7pPr marL="2228850" indent="-171450" algn="l" rtl="0" eaLnBrk="1" fontAlgn="base" hangingPunct="1">
        <a:spcBef>
          <a:spcPct val="20000"/>
        </a:spcBef>
        <a:spcAft>
          <a:spcPct val="0"/>
        </a:spcAft>
        <a:buChar char="»"/>
        <a:defRPr kumimoji="1" sz="600">
          <a:solidFill>
            <a:schemeClr val="tx1"/>
          </a:solidFill>
          <a:latin typeface="+mn-lt"/>
          <a:ea typeface="+mn-ea"/>
          <a:cs typeface="+mn-cs"/>
        </a:defRPr>
      </a:lvl7pPr>
      <a:lvl8pPr marL="2571750" indent="-171450" algn="l" rtl="0" eaLnBrk="1" fontAlgn="base" hangingPunct="1">
        <a:spcBef>
          <a:spcPct val="20000"/>
        </a:spcBef>
        <a:spcAft>
          <a:spcPct val="0"/>
        </a:spcAft>
        <a:buChar char="»"/>
        <a:defRPr kumimoji="1" sz="600">
          <a:solidFill>
            <a:schemeClr val="tx1"/>
          </a:solidFill>
          <a:latin typeface="+mn-lt"/>
          <a:ea typeface="+mn-ea"/>
          <a:cs typeface="+mn-cs"/>
        </a:defRPr>
      </a:lvl8pPr>
      <a:lvl9pPr marL="2914650" indent="-171450" algn="l" rtl="0" eaLnBrk="1" fontAlgn="base" hangingPunct="1">
        <a:spcBef>
          <a:spcPct val="20000"/>
        </a:spcBef>
        <a:spcAft>
          <a:spcPct val="0"/>
        </a:spcAft>
        <a:buChar char="»"/>
        <a:defRPr kumimoji="1" sz="6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99D26EDE-2536-7EC8-5A78-A1126A8636CE}"/>
              </a:ext>
            </a:extLst>
          </p:cNvPr>
          <p:cNvGraphicFramePr>
            <a:graphicFrameLocks/>
          </p:cNvGraphicFramePr>
          <p:nvPr>
            <p:extLst/>
          </p:nvPr>
        </p:nvGraphicFramePr>
        <p:xfrm>
          <a:off x="101600" y="990600"/>
          <a:ext cx="8890000" cy="5537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885819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Theme">
  <a:themeElements>
    <a:clrScheme name="メトロ2">
      <a:dk1>
        <a:sysClr val="windowText" lastClr="000000"/>
      </a:dk1>
      <a:lt1>
        <a:sysClr val="window" lastClr="FFFFFF"/>
      </a:lt1>
      <a:dk2>
        <a:srgbClr val="000000"/>
      </a:dk2>
      <a:lt2>
        <a:srgbClr val="7F7F7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01GomezTemplate_MS_Gry">
      <a:majorFont>
        <a:latin typeface="メイリオ"/>
        <a:ea typeface="メイリオ"/>
        <a:cs typeface="メイリオ"/>
      </a:majorFont>
      <a:minorFont>
        <a:latin typeface="メイリオ"/>
        <a:ea typeface="メイリオ"/>
        <a:cs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lnDef>
    <a:txDef>
      <a:spPr>
        <a:noFill/>
      </a:spPr>
      <a:bodyPr wrap="square" rtlCol="0">
        <a:spAutoFit/>
      </a:bodyPr>
      <a:lstStyle>
        <a:defPPr>
          <a:defRPr kumimoji="1" sz="1200" dirty="0"/>
        </a:defPPr>
      </a:lstStyle>
    </a:txDef>
  </a:objectDefaults>
  <a:extraClrSchemeLst>
    <a:extraClrScheme>
      <a:clrScheme name="01GomezTemplate_MS_G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1GomezTemplate_MS_G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1GomezTemplate_MS_G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1GomezTemplate_MS_G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1GomezTemplate_MS_G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1GomezTemplate_MS_G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1GomezTemplate_MS_G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fault Theme" id="{F3C5BA76-F81C-49E1-A484-0F25777CC252}" vid="{2FF04FB8-FFCF-4C41-BC20-E5090864D59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25</Words>
  <Application>Microsoft Office PowerPoint</Application>
  <PresentationFormat>画面に合わせる (4:3)</PresentationFormat>
  <Paragraphs>3</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vt:i4>
      </vt:variant>
    </vt:vector>
  </HeadingPairs>
  <TitlesOfParts>
    <vt:vector size="12" baseType="lpstr">
      <vt:lpstr>ＭＳ Ｐゴシック</vt:lpstr>
      <vt:lpstr>メイリオ</vt:lpstr>
      <vt:lpstr>游ゴシック</vt:lpstr>
      <vt:lpstr>游ゴシック Light</vt:lpstr>
      <vt:lpstr>Arial</vt:lpstr>
      <vt:lpstr>Calibri</vt:lpstr>
      <vt:lpstr>Century</vt:lpstr>
      <vt:lpstr>Times New Roman</vt:lpstr>
      <vt:lpstr>Wingdings</vt:lpstr>
      <vt:lpstr>Office テーマ</vt:lpstr>
      <vt:lpstr>1_Default Theme</vt:lpstr>
      <vt:lpstr>PowerPoint プレゼンテーション</vt:lpstr>
    </vt:vector>
  </TitlesOfParts>
  <Company>株式会社ブロードバンドセキュリティ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rishioka@bbsec.co.jp</dc:creator>
  <cp:lastModifiedBy>rishioka@bbsec.co.jp</cp:lastModifiedBy>
  <cp:revision>1</cp:revision>
  <dcterms:created xsi:type="dcterms:W3CDTF">2022-09-14T08:48:11Z</dcterms:created>
  <dcterms:modified xsi:type="dcterms:W3CDTF">2022-09-14T08:48:11Z</dcterms:modified>
</cp:coreProperties>
</file>