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問題だと思う気候変動影響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'11'!$B$9:$B$21</c:f>
              <c:strCache>
                <c:ptCount val="13"/>
                <c:pt idx="0">
                  <c:v>農作物の品質や収穫量の低下、漁獲量が減少すること</c:v>
                </c:pt>
                <c:pt idx="1">
                  <c:v>洪水、高潮・高波などによる気象災害が増加すること</c:v>
                </c:pt>
                <c:pt idx="2">
                  <c:v>豪雨や暴風による停電や交通まひなどインフラ・ライフラインに被害が出ること</c:v>
                </c:pt>
                <c:pt idx="3">
                  <c:v>野生生物や植物の 生息 域が変化 すること</c:v>
                </c:pt>
                <c:pt idx="4">
                  <c:v>熱中症が増加すること</c:v>
                </c:pt>
                <c:pt idx="5">
                  <c:v>生活環境の快適さが損なわれること</c:v>
                </c:pt>
                <c:pt idx="6">
                  <c:v>気象災害による工場の被災など社会・経済に被害が発生すること</c:v>
                </c:pt>
                <c:pt idx="7">
                  <c:v>デング熱などの蚊を媒介とする感染症が増加すること</c:v>
                </c:pt>
                <c:pt idx="8">
                  <c:v>渇水が増加すること</c:v>
                </c:pt>
                <c:pt idx="9">
                  <c:v>水質が悪化すること</c:v>
                </c:pt>
                <c:pt idx="10">
                  <c:v>その他</c:v>
                </c:pt>
                <c:pt idx="11">
                  <c:v>特に問題はない</c:v>
                </c:pt>
                <c:pt idx="12">
                  <c:v>無回答</c:v>
                </c:pt>
              </c:strCache>
            </c:strRef>
          </c:cat>
          <c:val>
            <c:numRef>
              <c:f>'11'!$C$9:$C$21</c:f>
              <c:numCache>
                <c:formatCode>0.0_);[Red]\(0.0\)</c:formatCode>
                <c:ptCount val="13"/>
                <c:pt idx="0">
                  <c:v>83.8</c:v>
                </c:pt>
                <c:pt idx="1">
                  <c:v>79.5</c:v>
                </c:pt>
                <c:pt idx="2">
                  <c:v>73.900000000000006</c:v>
                </c:pt>
                <c:pt idx="3">
                  <c:v>64.599999999999994</c:v>
                </c:pt>
                <c:pt idx="4">
                  <c:v>53.8</c:v>
                </c:pt>
                <c:pt idx="5">
                  <c:v>45</c:v>
                </c:pt>
                <c:pt idx="6">
                  <c:v>42.4</c:v>
                </c:pt>
                <c:pt idx="7">
                  <c:v>38</c:v>
                </c:pt>
                <c:pt idx="8">
                  <c:v>37.700000000000003</c:v>
                </c:pt>
                <c:pt idx="9">
                  <c:v>37</c:v>
                </c:pt>
                <c:pt idx="10">
                  <c:v>1.8</c:v>
                </c:pt>
                <c:pt idx="11">
                  <c:v>0.6</c:v>
                </c:pt>
                <c:pt idx="1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2-4BC8-AFF2-4B331E633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73920968"/>
        <c:axId val="673921608"/>
      </c:barChart>
      <c:catAx>
        <c:axId val="673920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21608"/>
        <c:crosses val="autoZero"/>
        <c:auto val="1"/>
        <c:lblAlgn val="ctr"/>
        <c:lblOffset val="100"/>
        <c:noMultiLvlLbl val="0"/>
      </c:catAx>
      <c:valAx>
        <c:axId val="6739216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3920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0.75687</cdr:x>
      <cdr:y>0.87731</cdr:y>
    </cdr:from>
    <cdr:to>
      <cdr:x>0.89665</cdr:x>
      <cdr:y>0.92445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11997D0-A161-98EC-8127-D83A5C9E146C}"/>
            </a:ext>
          </a:extLst>
        </cdr:cNvPr>
        <cdr:cNvSpPr txBox="1"/>
      </cdr:nvSpPr>
      <cdr:spPr>
        <a:xfrm xmlns:a="http://schemas.openxmlformats.org/drawingml/2006/main">
          <a:off x="12049578" y="7102929"/>
          <a:ext cx="2225435" cy="3816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n=1,767</a:t>
          </a:r>
          <a:r>
            <a:rPr lang="ja-JP" altLang="en-US" sz="1100"/>
            <a:t>人、</a:t>
          </a:r>
          <a:r>
            <a:rPr lang="en-US" altLang="ja-JP" sz="1100"/>
            <a:t>M.T.=559.5%</a:t>
          </a:r>
          <a:r>
            <a:rPr lang="ja-JP" altLang="en-US" sz="1100"/>
            <a:t>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04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80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244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7859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20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58438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16741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4705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7089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6906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56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2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27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65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23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07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08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69784-3C1E-4644-A844-1EB1435C41AD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727B7-BA0E-4C46-B0E4-752C46B1C6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858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149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50A1139-5918-74AE-3981-F014FB3CDBA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52400" y="1028700"/>
          <a:ext cx="8839200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385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2022-09-14T08:48:04Z</dcterms:created>
  <dcterms:modified xsi:type="dcterms:W3CDTF">2022-09-14T08:48:04Z</dcterms:modified>
</cp:coreProperties>
</file>