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気候変動影響の認知度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C34-4B7B-8806-3102DDB441A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'8'!$C$9:$C$19</c:f>
              <c:numCache>
                <c:formatCode>General</c:formatCode>
                <c:ptCount val="11"/>
                <c:pt idx="0" formatCode="0.0_ ">
                  <c:v>93.6</c:v>
                </c:pt>
                <c:pt idx="2" formatCode="0.0_ ">
                  <c:v>94.6</c:v>
                </c:pt>
                <c:pt idx="3" formatCode="0.0_ ">
                  <c:v>92.7</c:v>
                </c:pt>
                <c:pt idx="5" formatCode="0.0_ ">
                  <c:v>90.4</c:v>
                </c:pt>
                <c:pt idx="6" formatCode="0.0_ ">
                  <c:v>89.9</c:v>
                </c:pt>
                <c:pt idx="7" formatCode="0.0_ ">
                  <c:v>92.2</c:v>
                </c:pt>
                <c:pt idx="8" formatCode="0.0_ ">
                  <c:v>96.8</c:v>
                </c:pt>
                <c:pt idx="9" formatCode="0.0_ ">
                  <c:v>94</c:v>
                </c:pt>
                <c:pt idx="10" formatCode="0.0_ ">
                  <c:v>95.1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34-4B7B-8806-3102DDB441A8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知らなかった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C34-4B7B-8806-3102DDB441A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'8'!$D$9:$D$19</c:f>
              <c:numCache>
                <c:formatCode>General</c:formatCode>
                <c:ptCount val="11"/>
                <c:pt idx="0" formatCode="0.0_ ">
                  <c:v>6.3</c:v>
                </c:pt>
                <c:pt idx="2" formatCode="0.0_ ">
                  <c:v>5.3</c:v>
                </c:pt>
                <c:pt idx="3" formatCode="0.0_ ">
                  <c:v>7.2</c:v>
                </c:pt>
                <c:pt idx="5" formatCode="0.0_ ">
                  <c:v>9.1</c:v>
                </c:pt>
                <c:pt idx="6" formatCode="0.0_ ">
                  <c:v>10.1</c:v>
                </c:pt>
                <c:pt idx="7" formatCode="0.0_ ">
                  <c:v>7.5</c:v>
                </c:pt>
                <c:pt idx="8" formatCode="0.0_ ">
                  <c:v>3.2</c:v>
                </c:pt>
                <c:pt idx="9" formatCode="0.0_ ">
                  <c:v>6</c:v>
                </c:pt>
                <c:pt idx="10" formatCode="0.0_ 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34-4B7B-8806-3102DDB441A8}"/>
            </c:ext>
          </c:extLst>
        </c:ser>
        <c:ser>
          <c:idx val="2"/>
          <c:order val="2"/>
          <c:tx>
            <c:strRef>
              <c:f>'8'!$E$8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C34-4B7B-8806-3102DDB441A8}"/>
              </c:ext>
            </c:extLst>
          </c:dPt>
          <c:dLbls>
            <c:dLbl>
              <c:idx val="0"/>
              <c:layout>
                <c:manualLayout>
                  <c:x val="1.08478900177701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34-4B7B-8806-3102DDB441A8}"/>
                </c:ext>
              </c:extLst>
            </c:dLbl>
            <c:dLbl>
              <c:idx val="2"/>
              <c:layout>
                <c:manualLayout>
                  <c:x val="1.0847890017770182E-2"/>
                  <c:y val="2.928793441245036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34-4B7B-8806-3102DDB441A8}"/>
                </c:ext>
              </c:extLst>
            </c:dLbl>
            <c:dLbl>
              <c:idx val="3"/>
              <c:layout>
                <c:manualLayout>
                  <c:x val="1.08478900177701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34-4B7B-8806-3102DDB441A8}"/>
                </c:ext>
              </c:extLst>
            </c:dLbl>
            <c:dLbl>
              <c:idx val="5"/>
              <c:layout>
                <c:manualLayout>
                  <c:x val="2.1695780035540364E-2"/>
                  <c:y val="1.2579072052744316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34-4B7B-8806-3102DDB441A8}"/>
                </c:ext>
              </c:extLst>
            </c:dLbl>
            <c:dLbl>
              <c:idx val="7"/>
              <c:layout>
                <c:manualLayout>
                  <c:x val="1.717582586146932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C34-4B7B-8806-3102DDB441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'8'!$E$9:$E$19</c:f>
              <c:numCache>
                <c:formatCode>General</c:formatCode>
                <c:ptCount val="11"/>
                <c:pt idx="0" formatCode="0.0_ ">
                  <c:v>0.1</c:v>
                </c:pt>
                <c:pt idx="2" formatCode="0.0_ ">
                  <c:v>0.1</c:v>
                </c:pt>
                <c:pt idx="3" formatCode="0.0_ ">
                  <c:v>0.1</c:v>
                </c:pt>
                <c:pt idx="5" formatCode="0.0_ ">
                  <c:v>0.5</c:v>
                </c:pt>
                <c:pt idx="7" formatCode="0.0_ 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C34-4B7B-8806-3102DDB441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0744328"/>
        <c:axId val="630744648"/>
      </c:barChart>
      <c:catAx>
        <c:axId val="6307443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0744648"/>
        <c:crosses val="autoZero"/>
        <c:auto val="1"/>
        <c:lblAlgn val="ctr"/>
        <c:lblOffset val="100"/>
        <c:noMultiLvlLbl val="0"/>
      </c:catAx>
      <c:valAx>
        <c:axId val="630744648"/>
        <c:scaling>
          <c:orientation val="minMax"/>
          <c:max val="100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0744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0.97378</cdr:x>
      <cdr:y>0.95585</cdr:y>
    </cdr:from>
    <cdr:to>
      <cdr:x>1</cdr:x>
      <cdr:y>0.99159</cdr:y>
    </cdr:to>
    <cdr:sp macro="" textlink="">
      <cdr:nvSpPr>
        <cdr:cNvPr id="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11E5E39F-52A5-19DE-628D-B76FB3AAEFC9}"/>
            </a:ext>
          </a:extLst>
        </cdr:cNvPr>
        <cdr:cNvSpPr txBox="1"/>
      </cdr:nvSpPr>
      <cdr:spPr>
        <a:xfrm xmlns:a="http://schemas.openxmlformats.org/drawingml/2006/main">
          <a:off x="13790576" y="7738835"/>
          <a:ext cx="371284" cy="28928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08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123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319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223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2970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26005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217660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6613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1078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88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1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21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162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0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62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7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058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FC514-8DCB-46D3-82D7-0627BAD5B3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E3094-4EF0-4C99-A7FE-4A92F9929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75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04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24454CD-657F-00FF-5CE7-DA91C21796D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7001" y="1041400"/>
          <a:ext cx="88392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478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2022-09-14T08:48:01Z</dcterms:created>
  <dcterms:modified xsi:type="dcterms:W3CDTF">2022-09-14T08:48:01Z</dcterms:modified>
</cp:coreProperties>
</file>