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脱炭素社会の実現に向けた取組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積極的に取り組みたい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AF-44FC-98B8-74FA5889180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'4'!$C$9:$C$19</c:f>
              <c:numCache>
                <c:formatCode>General</c:formatCode>
                <c:ptCount val="11"/>
                <c:pt idx="0" formatCode="0.0_ ">
                  <c:v>24.8</c:v>
                </c:pt>
                <c:pt idx="2" formatCode="0.0_ ">
                  <c:v>22.5</c:v>
                </c:pt>
                <c:pt idx="3" formatCode="0.0_ ">
                  <c:v>26.9</c:v>
                </c:pt>
                <c:pt idx="5" formatCode="0.0_ ">
                  <c:v>19.3</c:v>
                </c:pt>
                <c:pt idx="6" formatCode="0.0_ ">
                  <c:v>18.600000000000001</c:v>
                </c:pt>
                <c:pt idx="7" formatCode="0.0_ ">
                  <c:v>26.6</c:v>
                </c:pt>
                <c:pt idx="8" formatCode="0.0_ ">
                  <c:v>25.9</c:v>
                </c:pt>
                <c:pt idx="9" formatCode="0.0_ ">
                  <c:v>23.5</c:v>
                </c:pt>
                <c:pt idx="10" formatCode="0.0_ 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AF-44FC-98B8-74FA58891807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ある程度取り組みたい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0AF-44FC-98B8-74FA5889180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'4'!$D$9:$D$19</c:f>
              <c:numCache>
                <c:formatCode>General</c:formatCode>
                <c:ptCount val="11"/>
                <c:pt idx="0" formatCode="0.0_ ">
                  <c:v>67.099999999999994</c:v>
                </c:pt>
                <c:pt idx="2" formatCode="0.0_ ">
                  <c:v>68.900000000000006</c:v>
                </c:pt>
                <c:pt idx="3" formatCode="0.0_ ">
                  <c:v>65.3</c:v>
                </c:pt>
                <c:pt idx="5" formatCode="0.0_ ">
                  <c:v>71.099999999999994</c:v>
                </c:pt>
                <c:pt idx="6" formatCode="0.0_ ">
                  <c:v>71.8</c:v>
                </c:pt>
                <c:pt idx="7" formatCode="0.0_ ">
                  <c:v>65.5</c:v>
                </c:pt>
                <c:pt idx="8" formatCode="0.0_ ">
                  <c:v>67.3</c:v>
                </c:pt>
                <c:pt idx="9" formatCode="0.0_ ">
                  <c:v>71.400000000000006</c:v>
                </c:pt>
                <c:pt idx="10" formatCode="0.0_ 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AF-44FC-98B8-74FA58891807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AF-44FC-98B8-74FA58891807}"/>
              </c:ext>
            </c:extLst>
          </c:dPt>
          <c:dLbls>
            <c:dLbl>
              <c:idx val="0"/>
              <c:layout>
                <c:manualLayout>
                  <c:x val="-1.5060384397015917E-16"/>
                  <c:y val="-3.0353300849137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AF-44FC-98B8-74FA58891807}"/>
                </c:ext>
              </c:extLst>
            </c:dLbl>
            <c:dLbl>
              <c:idx val="2"/>
              <c:layout>
                <c:manualLayout>
                  <c:x val="0"/>
                  <c:y val="-2.8755758699183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AF-44FC-98B8-74FA58891807}"/>
                </c:ext>
              </c:extLst>
            </c:dLbl>
            <c:dLbl>
              <c:idx val="3"/>
              <c:layout>
                <c:manualLayout>
                  <c:x val="1.0268562528996561E-3"/>
                  <c:y val="-2.71582165492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AF-44FC-98B8-74FA58891807}"/>
                </c:ext>
              </c:extLst>
            </c:dLbl>
            <c:dLbl>
              <c:idx val="5"/>
              <c:layout>
                <c:manualLayout>
                  <c:x val="0"/>
                  <c:y val="-3.195084299909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AF-44FC-98B8-74FA58891807}"/>
                </c:ext>
              </c:extLst>
            </c:dLbl>
            <c:dLbl>
              <c:idx val="6"/>
              <c:layout>
                <c:manualLayout>
                  <c:x val="1.0268562528996561E-3"/>
                  <c:y val="-2.71582165492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AF-44FC-98B8-74FA58891807}"/>
                </c:ext>
              </c:extLst>
            </c:dLbl>
            <c:dLbl>
              <c:idx val="8"/>
              <c:layout>
                <c:manualLayout>
                  <c:x val="0"/>
                  <c:y val="-3.035330084913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AF-44FC-98B8-74FA58891807}"/>
                </c:ext>
              </c:extLst>
            </c:dLbl>
            <c:dLbl>
              <c:idx val="9"/>
              <c:layout>
                <c:manualLayout>
                  <c:x val="0"/>
                  <c:y val="-3.0353300849137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0AF-44FC-98B8-74FA58891807}"/>
                </c:ext>
              </c:extLst>
            </c:dLbl>
            <c:dLbl>
              <c:idx val="10"/>
              <c:layout>
                <c:manualLayout>
                  <c:x val="1.0268562528995054E-3"/>
                  <c:y val="-2.556067439927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0AF-44FC-98B8-74FA588918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'4'!$E$9:$E$19</c:f>
              <c:numCache>
                <c:formatCode>General</c:formatCode>
                <c:ptCount val="11"/>
                <c:pt idx="0" formatCode="0.0_ ">
                  <c:v>1</c:v>
                </c:pt>
                <c:pt idx="2" formatCode="0.0_ ">
                  <c:v>0.6</c:v>
                </c:pt>
                <c:pt idx="3" formatCode="0.0_ ">
                  <c:v>1.4</c:v>
                </c:pt>
                <c:pt idx="5" formatCode="0.0_ ">
                  <c:v>1.1000000000000001</c:v>
                </c:pt>
                <c:pt idx="6" formatCode="0.0_ ">
                  <c:v>0.5</c:v>
                </c:pt>
                <c:pt idx="8" formatCode="0.0_ ">
                  <c:v>0.7</c:v>
                </c:pt>
                <c:pt idx="9" formatCode="0.0_ ">
                  <c:v>0.3</c:v>
                </c:pt>
                <c:pt idx="10" formatCode="0.0_ 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0AF-44FC-98B8-74FA58891807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あまり取り組みたくない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0AF-44FC-98B8-74FA5889180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'4'!$F$9:$F$19</c:f>
              <c:numCache>
                <c:formatCode>General</c:formatCode>
                <c:ptCount val="11"/>
                <c:pt idx="0" formatCode="0.0_ ">
                  <c:v>5.7</c:v>
                </c:pt>
                <c:pt idx="2" formatCode="0.0_ ">
                  <c:v>6.2</c:v>
                </c:pt>
                <c:pt idx="3" formatCode="0.0_ ">
                  <c:v>5.0999999999999996</c:v>
                </c:pt>
                <c:pt idx="5" formatCode="0.0_ ">
                  <c:v>5.3</c:v>
                </c:pt>
                <c:pt idx="6" formatCode="0.0_ ">
                  <c:v>5.9</c:v>
                </c:pt>
                <c:pt idx="7" formatCode="0.0_ ">
                  <c:v>6.5</c:v>
                </c:pt>
                <c:pt idx="8" formatCode="0.0_ ">
                  <c:v>5.4</c:v>
                </c:pt>
                <c:pt idx="9" formatCode="0.0_ ">
                  <c:v>4.0999999999999996</c:v>
                </c:pt>
                <c:pt idx="10" formatCode="0.0_ 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0AF-44FC-98B8-74FA58891807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全く取り組みたくない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60AF-44FC-98B8-74FA58891807}"/>
              </c:ext>
            </c:extLst>
          </c:dPt>
          <c:dLbls>
            <c:dLbl>
              <c:idx val="0"/>
              <c:layout>
                <c:manualLayout>
                  <c:x val="1.4375987540595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0AF-44FC-98B8-74FA58891807}"/>
                </c:ext>
              </c:extLst>
            </c:dLbl>
            <c:dLbl>
              <c:idx val="2"/>
              <c:layout>
                <c:manualLayout>
                  <c:x val="1.6429700046394498E-2"/>
                  <c:y val="2.92879344124503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0AF-44FC-98B8-74FA58891807}"/>
                </c:ext>
              </c:extLst>
            </c:dLbl>
            <c:dLbl>
              <c:idx val="3"/>
              <c:layout>
                <c:manualLayout>
                  <c:x val="1.54028437934948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0AF-44FC-98B8-74FA58891807}"/>
                </c:ext>
              </c:extLst>
            </c:dLbl>
            <c:dLbl>
              <c:idx val="5"/>
              <c:layout>
                <c:manualLayout>
                  <c:x val="2.25908375637922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0AF-44FC-98B8-74FA58891807}"/>
                </c:ext>
              </c:extLst>
            </c:dLbl>
            <c:dLbl>
              <c:idx val="6"/>
              <c:layout>
                <c:manualLayout>
                  <c:x val="2.3617693816691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0AF-44FC-98B8-74FA58891807}"/>
                </c:ext>
              </c:extLst>
            </c:dLbl>
            <c:dLbl>
              <c:idx val="7"/>
              <c:layout>
                <c:manualLayout>
                  <c:x val="1.4375987540595185E-2"/>
                  <c:y val="-1.5975421499544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0AF-44FC-98B8-74FA58891807}"/>
                </c:ext>
              </c:extLst>
            </c:dLbl>
            <c:dLbl>
              <c:idx val="8"/>
              <c:layout>
                <c:manualLayout>
                  <c:x val="1.12954187818962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0AF-44FC-98B8-74FA58891807}"/>
                </c:ext>
              </c:extLst>
            </c:dLbl>
            <c:dLbl>
              <c:idx val="9"/>
              <c:layout>
                <c:manualLayout>
                  <c:x val="1.23222750347958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0AF-44FC-98B8-74FA58891807}"/>
                </c:ext>
              </c:extLst>
            </c:dLbl>
            <c:dLbl>
              <c:idx val="10"/>
              <c:layout>
                <c:manualLayout>
                  <c:x val="1.4375987540595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0AF-44FC-98B8-74FA588918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'4'!$G$9:$G$19</c:f>
              <c:numCache>
                <c:formatCode>General</c:formatCode>
                <c:ptCount val="11"/>
                <c:pt idx="0" formatCode="0.0_ ">
                  <c:v>1.5</c:v>
                </c:pt>
                <c:pt idx="2" formatCode="0.0_ ">
                  <c:v>1.8</c:v>
                </c:pt>
                <c:pt idx="3" formatCode="0.0_ ">
                  <c:v>1.2</c:v>
                </c:pt>
                <c:pt idx="5" formatCode="0.0_ ">
                  <c:v>3.2</c:v>
                </c:pt>
                <c:pt idx="6" formatCode="0.0_ ">
                  <c:v>3.2</c:v>
                </c:pt>
                <c:pt idx="7" formatCode="0.0_ ">
                  <c:v>1.4</c:v>
                </c:pt>
                <c:pt idx="8" formatCode="0.0_ ">
                  <c:v>0.7</c:v>
                </c:pt>
                <c:pt idx="9" formatCode="0.0_ ">
                  <c:v>0.6</c:v>
                </c:pt>
                <c:pt idx="10" formatCode="0.0_ 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0AF-44FC-98B8-74FA58891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3964488"/>
        <c:axId val="673969288"/>
      </c:barChart>
      <c:catAx>
        <c:axId val="673964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69288"/>
        <c:crosses val="autoZero"/>
        <c:auto val="1"/>
        <c:lblAlgn val="ctr"/>
        <c:lblOffset val="100"/>
        <c:noMultiLvlLbl val="0"/>
      </c:catAx>
      <c:valAx>
        <c:axId val="67396928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396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0.96577</cdr:x>
      <cdr:y>0.96331</cdr:y>
    </cdr:from>
    <cdr:to>
      <cdr:x>0.99596</cdr:x>
      <cdr:y>0.9978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71F6EDE-0B4C-D7A2-A1EC-B11A6C7B955F}"/>
            </a:ext>
          </a:extLst>
        </cdr:cNvPr>
        <cdr:cNvSpPr txBox="1"/>
      </cdr:nvSpPr>
      <cdr:spPr>
        <a:xfrm xmlns:a="http://schemas.openxmlformats.org/drawingml/2006/main">
          <a:off x="11958621" y="7590625"/>
          <a:ext cx="373911" cy="27182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4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0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214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9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7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8606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85668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35087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061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544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20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75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39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9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5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42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1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32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85ED-35E8-4D55-89BF-0AF33780243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2A7B-0435-411E-B670-8090EB2AC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8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7914131-2D62-B575-160B-C72BE762BFD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499" y="1041400"/>
          <a:ext cx="8686801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76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2022-09-14T08:47:56Z</dcterms:created>
  <dcterms:modified xsi:type="dcterms:W3CDTF">2022-09-14T08:47:56Z</dcterms:modified>
</cp:coreProperties>
</file>