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パリ協定の認知度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内容まで知っている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2C-492E-BE88-BE075503CDC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'2'!$C$9:$C$19</c:f>
              <c:numCache>
                <c:formatCode>General</c:formatCode>
                <c:ptCount val="11"/>
                <c:pt idx="0" formatCode="0.0_ ">
                  <c:v>19.100000000000001</c:v>
                </c:pt>
                <c:pt idx="2" formatCode="0.0_ ">
                  <c:v>24.5</c:v>
                </c:pt>
                <c:pt idx="3" formatCode="0.0_ ">
                  <c:v>14</c:v>
                </c:pt>
                <c:pt idx="5" formatCode="0.0_ ">
                  <c:v>11.8</c:v>
                </c:pt>
                <c:pt idx="6" formatCode="0.0_ ">
                  <c:v>10.6</c:v>
                </c:pt>
                <c:pt idx="7" formatCode="0.0_ ">
                  <c:v>16.399999999999999</c:v>
                </c:pt>
                <c:pt idx="8" formatCode="0.0_ ">
                  <c:v>18.3</c:v>
                </c:pt>
                <c:pt idx="9" formatCode="0.0_ ">
                  <c:v>25.4</c:v>
                </c:pt>
                <c:pt idx="10" formatCode="0.0_ 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2C-492E-BE88-BE075503CDCD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名前は聞いたことがある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A2C-492E-BE88-BE075503CDC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'2'!$D$9:$D$19</c:f>
              <c:numCache>
                <c:formatCode>General</c:formatCode>
                <c:ptCount val="11"/>
                <c:pt idx="0" formatCode="0.0_ ">
                  <c:v>64.900000000000006</c:v>
                </c:pt>
                <c:pt idx="2" formatCode="0.0_ ">
                  <c:v>63.9</c:v>
                </c:pt>
                <c:pt idx="3" formatCode="0.0_ ">
                  <c:v>65.900000000000006</c:v>
                </c:pt>
                <c:pt idx="5" formatCode="0.0_ ">
                  <c:v>62</c:v>
                </c:pt>
                <c:pt idx="6" formatCode="0.0_ ">
                  <c:v>62.8</c:v>
                </c:pt>
                <c:pt idx="7" formatCode="0.0_ ">
                  <c:v>64.8</c:v>
                </c:pt>
                <c:pt idx="8" formatCode="0.0_ ">
                  <c:v>67.3</c:v>
                </c:pt>
                <c:pt idx="9" formatCode="0.0_ ">
                  <c:v>65.7</c:v>
                </c:pt>
                <c:pt idx="10" formatCode="0.0_ 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2C-492E-BE88-BE075503CDCD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A2C-492E-BE88-BE075503CDCD}"/>
              </c:ext>
            </c:extLst>
          </c:dPt>
          <c:dLbls>
            <c:dLbl>
              <c:idx val="0"/>
              <c:layout>
                <c:manualLayout>
                  <c:x val="3.4658510424523214E-3"/>
                  <c:y val="-3.5351585648984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2C-492E-BE88-BE075503CDCD}"/>
                </c:ext>
              </c:extLst>
            </c:dLbl>
            <c:dLbl>
              <c:idx val="2"/>
              <c:layout>
                <c:manualLayout>
                  <c:x val="0"/>
                  <c:y val="-2.976987970888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2C-492E-BE88-BE075503CDCD}"/>
                </c:ext>
              </c:extLst>
            </c:dLbl>
            <c:dLbl>
              <c:idx val="3"/>
              <c:layout>
                <c:manualLayout>
                  <c:x val="-1.6943964913861385E-16"/>
                  <c:y val="-3.3491114672492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2C-492E-BE88-BE075503CDCD}"/>
                </c:ext>
              </c:extLst>
            </c:dLbl>
            <c:dLbl>
              <c:idx val="5"/>
              <c:layout>
                <c:manualLayout>
                  <c:x val="0"/>
                  <c:y val="-3.3491114672492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2C-492E-BE88-BE075503CDCD}"/>
                </c:ext>
              </c:extLst>
            </c:dLbl>
            <c:dLbl>
              <c:idx val="6"/>
              <c:layout>
                <c:manualLayout>
                  <c:x val="0"/>
                  <c:y val="-3.349111467249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2C-492E-BE88-BE075503CDCD}"/>
                </c:ext>
              </c:extLst>
            </c:dLbl>
            <c:dLbl>
              <c:idx val="7"/>
              <c:layout>
                <c:manualLayout>
                  <c:x val="0"/>
                  <c:y val="-3.7212349636102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2C-492E-BE88-BE075503CDCD}"/>
                </c:ext>
              </c:extLst>
            </c:dLbl>
            <c:dLbl>
              <c:idx val="8"/>
              <c:layout>
                <c:manualLayout>
                  <c:x val="-1.6943964913861385E-16"/>
                  <c:y val="-3.72123496361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2C-492E-BE88-BE075503CDCD}"/>
                </c:ext>
              </c:extLst>
            </c:dLbl>
            <c:dLbl>
              <c:idx val="9"/>
              <c:layout>
                <c:manualLayout>
                  <c:x val="0"/>
                  <c:y val="-3.1630497190687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2C-492E-BE88-BE075503CDCD}"/>
                </c:ext>
              </c:extLst>
            </c:dLbl>
            <c:dLbl>
              <c:idx val="10"/>
              <c:layout>
                <c:manualLayout>
                  <c:x val="0"/>
                  <c:y val="-3.5351732154297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A2C-492E-BE88-BE075503C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'2'!$E$9:$E$19</c:f>
              <c:numCache>
                <c:formatCode>General</c:formatCode>
                <c:ptCount val="11"/>
                <c:pt idx="0" formatCode="0.0_ ">
                  <c:v>2.7</c:v>
                </c:pt>
                <c:pt idx="2" formatCode="0.0_ ">
                  <c:v>3</c:v>
                </c:pt>
                <c:pt idx="3" formatCode="0.0_ ">
                  <c:v>2.4</c:v>
                </c:pt>
                <c:pt idx="5" formatCode="0.0_ ">
                  <c:v>3.2</c:v>
                </c:pt>
                <c:pt idx="6" formatCode="0.0_ ">
                  <c:v>1.6</c:v>
                </c:pt>
                <c:pt idx="7" formatCode="0.0_ ">
                  <c:v>2.7</c:v>
                </c:pt>
                <c:pt idx="8" formatCode="0.0_ ">
                  <c:v>2.9</c:v>
                </c:pt>
                <c:pt idx="9" formatCode="0.0_ ">
                  <c:v>3.5</c:v>
                </c:pt>
                <c:pt idx="10" formatCode="0.0_ 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A2C-492E-BE88-BE075503CDCD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知らない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A2C-492E-BE88-BE075503CDC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'2'!$F$9:$F$19</c:f>
              <c:numCache>
                <c:formatCode>General</c:formatCode>
                <c:ptCount val="11"/>
                <c:pt idx="0" formatCode="0.0_ ">
                  <c:v>13.3</c:v>
                </c:pt>
                <c:pt idx="2" formatCode="0.0_ ">
                  <c:v>8.6</c:v>
                </c:pt>
                <c:pt idx="3" formatCode="0.0_ ">
                  <c:v>17.7</c:v>
                </c:pt>
                <c:pt idx="5" formatCode="0.0_ ">
                  <c:v>23</c:v>
                </c:pt>
                <c:pt idx="6" formatCode="0.0_ ">
                  <c:v>25</c:v>
                </c:pt>
                <c:pt idx="7" formatCode="0.0_ ">
                  <c:v>16</c:v>
                </c:pt>
                <c:pt idx="8" formatCode="0.0_ ">
                  <c:v>11.5</c:v>
                </c:pt>
                <c:pt idx="9" formatCode="0.0_ ">
                  <c:v>5.4</c:v>
                </c:pt>
                <c:pt idx="10" formatCode="0.0_ 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A2C-492E-BE88-BE075503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6821112"/>
        <c:axId val="476822072"/>
      </c:barChart>
      <c:catAx>
        <c:axId val="476821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6822072"/>
        <c:crosses val="autoZero"/>
        <c:auto val="1"/>
        <c:lblAlgn val="ctr"/>
        <c:lblOffset val="100"/>
        <c:noMultiLvlLbl val="0"/>
      </c:catAx>
      <c:valAx>
        <c:axId val="47682207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682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0.9718</cdr:x>
      <cdr:y>0.95998</cdr:y>
    </cdr:from>
    <cdr:to>
      <cdr:x>1</cdr:x>
      <cdr:y>0.99317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56AE6B2C-7FF4-8B6E-99C3-B513C7DE1298}"/>
            </a:ext>
          </a:extLst>
        </cdr:cNvPr>
        <cdr:cNvSpPr txBox="1"/>
      </cdr:nvSpPr>
      <cdr:spPr>
        <a:xfrm xmlns:a="http://schemas.openxmlformats.org/drawingml/2006/main">
          <a:off x="12787043" y="7652130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4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54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38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685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7459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8185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8492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165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9461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2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6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48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2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1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E994-C824-4A21-BC72-FBCA3C71F1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03BC-EADD-4961-B6EB-37394F57F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0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406C1A2-AB58-F531-D76D-E4C2D0FD4E7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1" y="1003300"/>
          <a:ext cx="88519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3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2022-09-14T08:47:53Z</dcterms:created>
  <dcterms:modified xsi:type="dcterms:W3CDTF">2022-09-14T08:47:53Z</dcterms:modified>
</cp:coreProperties>
</file>