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地球環境問題に対する関心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関心がある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4C-47DB-9993-C851C90524E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_ ">
                  <c:v>45.6</c:v>
                </c:pt>
                <c:pt idx="2" formatCode="0.0_ ">
                  <c:v>48.5</c:v>
                </c:pt>
                <c:pt idx="3" formatCode="0.0_ ">
                  <c:v>42.8</c:v>
                </c:pt>
                <c:pt idx="5" formatCode="0.0_ ">
                  <c:v>20.3</c:v>
                </c:pt>
                <c:pt idx="6" formatCode="0.0_ ">
                  <c:v>25.5</c:v>
                </c:pt>
                <c:pt idx="7" formatCode="0.0_ ">
                  <c:v>42.3</c:v>
                </c:pt>
                <c:pt idx="8" formatCode="0.0_ ">
                  <c:v>46.8</c:v>
                </c:pt>
                <c:pt idx="9" formatCode="0.0_ ">
                  <c:v>49.5</c:v>
                </c:pt>
                <c:pt idx="10" formatCode="0.0_ ">
                  <c:v>61.1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4C-47DB-9993-C851C90524E9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ある程度関心がある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C4C-47DB-9993-C851C90524E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_ ">
                  <c:v>42.8</c:v>
                </c:pt>
                <c:pt idx="2" formatCode="0.0_ ">
                  <c:v>38.9</c:v>
                </c:pt>
                <c:pt idx="3" formatCode="0.0_ ">
                  <c:v>46.4</c:v>
                </c:pt>
                <c:pt idx="5" formatCode="0.0_ ">
                  <c:v>55.1</c:v>
                </c:pt>
                <c:pt idx="6" formatCode="0.0_ ">
                  <c:v>52.1</c:v>
                </c:pt>
                <c:pt idx="7" formatCode="0.0_ ">
                  <c:v>46.1</c:v>
                </c:pt>
                <c:pt idx="8" formatCode="0.0_ ">
                  <c:v>43.9</c:v>
                </c:pt>
                <c:pt idx="9" formatCode="0.0_ ">
                  <c:v>42.2</c:v>
                </c:pt>
                <c:pt idx="10" formatCode="0.0_ 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4C-47DB-9993-C851C90524E9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C4C-47DB-9993-C851C90524E9}"/>
              </c:ext>
            </c:extLst>
          </c:dPt>
          <c:dLbls>
            <c:dLbl>
              <c:idx val="0"/>
              <c:layout>
                <c:manualLayout>
                  <c:x val="0"/>
                  <c:y val="-2.7531304027580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4C-47DB-9993-C851C90524E9}"/>
                </c:ext>
              </c:extLst>
            </c:dLbl>
            <c:dLbl>
              <c:idx val="2"/>
              <c:layout>
                <c:manualLayout>
                  <c:x val="-1.0431714227295112E-3"/>
                  <c:y val="-3.205338052807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4C-47DB-9993-C851C90524E9}"/>
                </c:ext>
              </c:extLst>
            </c:dLbl>
            <c:dLbl>
              <c:idx val="3"/>
              <c:layout>
                <c:manualLayout>
                  <c:x val="-1.0431714227296621E-3"/>
                  <c:y val="-2.71813076081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4C-47DB-9993-C851C90524E9}"/>
                </c:ext>
              </c:extLst>
            </c:dLbl>
            <c:dLbl>
              <c:idx val="5"/>
              <c:layout>
                <c:manualLayout>
                  <c:x val="-1.5101097306003574E-16"/>
                  <c:y val="-2.5732345449151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C4C-47DB-9993-C851C90524E9}"/>
                </c:ext>
              </c:extLst>
            </c:dLbl>
            <c:dLbl>
              <c:idx val="6"/>
              <c:layout>
                <c:manualLayout>
                  <c:x val="0"/>
                  <c:y val="-2.7356369755808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4C-47DB-9993-C851C90524E9}"/>
                </c:ext>
              </c:extLst>
            </c:dLbl>
            <c:dLbl>
              <c:idx val="7"/>
              <c:layout>
                <c:manualLayout>
                  <c:x val="1.0431714227295112E-3"/>
                  <c:y val="-2.9330390481938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C4C-47DB-9993-C851C90524E9}"/>
                </c:ext>
              </c:extLst>
            </c:dLbl>
            <c:dLbl>
              <c:idx val="8"/>
              <c:layout>
                <c:manualLayout>
                  <c:x val="-1.5101097306003574E-16"/>
                  <c:y val="-2.5557283301449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C4C-47DB-9993-C851C90524E9}"/>
                </c:ext>
              </c:extLst>
            </c:dLbl>
            <c:dLbl>
              <c:idx val="9"/>
              <c:layout>
                <c:manualLayout>
                  <c:x val="-1.0431714227296621E-3"/>
                  <c:y val="-2.7356369755808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C4C-47DB-9993-C851C90524E9}"/>
                </c:ext>
              </c:extLst>
            </c:dLbl>
            <c:dLbl>
              <c:idx val="10"/>
              <c:layout>
                <c:manualLayout>
                  <c:x val="0"/>
                  <c:y val="-2.5382349029677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C4C-47DB-9993-C851C90524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_ ">
                  <c:v>2.4</c:v>
                </c:pt>
                <c:pt idx="2" formatCode="0.0_ ">
                  <c:v>3</c:v>
                </c:pt>
                <c:pt idx="3" formatCode="0.0_ ">
                  <c:v>1.8</c:v>
                </c:pt>
                <c:pt idx="5" formatCode="0.0_ ">
                  <c:v>2.7</c:v>
                </c:pt>
                <c:pt idx="6" formatCode="0.0_ ">
                  <c:v>1.6</c:v>
                </c:pt>
                <c:pt idx="7" formatCode="0.0_ ">
                  <c:v>2.7</c:v>
                </c:pt>
                <c:pt idx="8" formatCode="0.0_ ">
                  <c:v>2.5</c:v>
                </c:pt>
                <c:pt idx="9" formatCode="0.0_ ">
                  <c:v>3.5</c:v>
                </c:pt>
                <c:pt idx="10" formatCode="0.0_ 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C4C-47DB-9993-C851C90524E9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あまり関心がない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EC4C-47DB-9993-C851C90524E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'1'!$F$9:$F$19</c:f>
              <c:numCache>
                <c:formatCode>General</c:formatCode>
                <c:ptCount val="11"/>
                <c:pt idx="0" formatCode="0.0_ ">
                  <c:v>7.9</c:v>
                </c:pt>
                <c:pt idx="2" formatCode="0.0_ ">
                  <c:v>8.1999999999999993</c:v>
                </c:pt>
                <c:pt idx="3" formatCode="0.0_ ">
                  <c:v>7.7</c:v>
                </c:pt>
                <c:pt idx="5" formatCode="0.0_ ">
                  <c:v>19.3</c:v>
                </c:pt>
                <c:pt idx="6" formatCode="0.0_ ">
                  <c:v>16.5</c:v>
                </c:pt>
                <c:pt idx="7" formatCode="0.0_ ">
                  <c:v>7.8</c:v>
                </c:pt>
                <c:pt idx="8" formatCode="0.0_ ">
                  <c:v>6.5</c:v>
                </c:pt>
                <c:pt idx="9" formatCode="0.0_ ">
                  <c:v>4.4000000000000004</c:v>
                </c:pt>
                <c:pt idx="10" formatCode="0.0_ 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C4C-47DB-9993-C851C90524E9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全く関心がない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C4C-47DB-9993-C851C90524E9}"/>
              </c:ext>
            </c:extLst>
          </c:dPt>
          <c:dLbls>
            <c:dLbl>
              <c:idx val="0"/>
              <c:layout>
                <c:manualLayout>
                  <c:x val="1.6690825376921313E-2"/>
                  <c:y val="1.416553590276322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C4C-47DB-9993-C851C90524E9}"/>
                </c:ext>
              </c:extLst>
            </c:dLbl>
            <c:dLbl>
              <c:idx val="2"/>
              <c:layout>
                <c:manualLayout>
                  <c:x val="1.56476487908638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C4C-47DB-9993-C851C90524E9}"/>
                </c:ext>
              </c:extLst>
            </c:dLbl>
            <c:dLbl>
              <c:idx val="3"/>
              <c:layout>
                <c:manualLayout>
                  <c:x val="1.56476487908637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C4C-47DB-9993-C851C90524E9}"/>
                </c:ext>
              </c:extLst>
            </c:dLbl>
            <c:dLbl>
              <c:idx val="5"/>
              <c:layout>
                <c:manualLayout>
                  <c:x val="2.19067083072094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C4C-47DB-9993-C851C90524E9}"/>
                </c:ext>
              </c:extLst>
            </c:dLbl>
            <c:dLbl>
              <c:idx val="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EC4C-47DB-9993-C851C90524E9}"/>
                </c:ext>
              </c:extLst>
            </c:dLbl>
            <c:dLbl>
              <c:idx val="7"/>
              <c:layout>
                <c:manualLayout>
                  <c:x val="1.7734001962978908E-2"/>
                  <c:y val="1.319268336776944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C4C-47DB-9993-C851C90524E9}"/>
                </c:ext>
              </c:extLst>
            </c:dLbl>
            <c:dLbl>
              <c:idx val="8"/>
              <c:layout>
                <c:manualLayout>
                  <c:x val="1.25181190326911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C4C-47DB-9993-C851C90524E9}"/>
                </c:ext>
              </c:extLst>
            </c:dLbl>
            <c:dLbl>
              <c:idx val="9"/>
              <c:layout>
                <c:manualLayout>
                  <c:x val="1.25181190326911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C4C-47DB-9993-C851C90524E9}"/>
                </c:ext>
              </c:extLst>
            </c:dLbl>
            <c:dLbl>
              <c:idx val="10"/>
              <c:layout>
                <c:manualLayout>
                  <c:x val="1.4604472204806283E-2"/>
                  <c:y val="1.319268336776944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C4C-47DB-9993-C851C90524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'1'!$G$9:$G$19</c:f>
              <c:numCache>
                <c:formatCode>General</c:formatCode>
                <c:ptCount val="11"/>
                <c:pt idx="0" formatCode="0.0_ ">
                  <c:v>1.4</c:v>
                </c:pt>
                <c:pt idx="2" formatCode="0.0_ ">
                  <c:v>1.3</c:v>
                </c:pt>
                <c:pt idx="3" formatCode="0.0_ ">
                  <c:v>1.4</c:v>
                </c:pt>
                <c:pt idx="5" formatCode="0.0_ ">
                  <c:v>2.7</c:v>
                </c:pt>
                <c:pt idx="6" formatCode="0.0_ ">
                  <c:v>4.3</c:v>
                </c:pt>
                <c:pt idx="7" formatCode="0.0_ ">
                  <c:v>1</c:v>
                </c:pt>
                <c:pt idx="8" formatCode="0.0_ ">
                  <c:v>0.4</c:v>
                </c:pt>
                <c:pt idx="9" formatCode="0.0_ ">
                  <c:v>0.3</c:v>
                </c:pt>
                <c:pt idx="10" formatCode="0.0_ 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C4C-47DB-9993-C851C90524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3195512"/>
        <c:axId val="573194552"/>
      </c:barChart>
      <c:catAx>
        <c:axId val="573195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3194552"/>
        <c:crosses val="autoZero"/>
        <c:auto val="1"/>
        <c:lblAlgn val="ctr"/>
        <c:lblOffset val="100"/>
        <c:noMultiLvlLbl val="0"/>
      </c:catAx>
      <c:valAx>
        <c:axId val="57319455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3195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05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32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2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72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18174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46112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023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600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1283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42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1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27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20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11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9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63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67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AB803-24B6-43AF-8E46-4FA8B16E40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4733-EE9A-49A6-B1E9-42C76F250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46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0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AE78A7B-237C-B579-41CD-CFFC036063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1300" y="1054100"/>
          <a:ext cx="8432800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83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2022-09-14T08:47:52Z</dcterms:created>
  <dcterms:modified xsi:type="dcterms:W3CDTF">2022-09-14T08:47:52Z</dcterms:modified>
</cp:coreProperties>
</file>