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 b="0" i="0" u="none" strike="noStrike" baseline="0" dirty="0">
                <a:effectLst/>
              </a:rPr>
              <a:t>地域における医療機関の利用に関して行政が力を入れるべき施策 </a:t>
            </a:r>
            <a:r>
              <a:rPr lang="ja-JP" altLang="en-US" sz="1200" b="0" i="0" u="none" strike="noStrike" baseline="0" dirty="0"/>
              <a:t> </a:t>
            </a:r>
            <a:endParaRPr lang="ja-JP" alt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5416590375"/>
          <c:y val="0.19790186009357527"/>
          <c:w val="0.53450633417123083"/>
          <c:h val="0.80035193426908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(a)人口20万人未満（n=2,751人、M.T.=195.1%)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'10'!$B$9:$B$15</c:f>
              <c:strCache>
                <c:ptCount val="7"/>
                <c:pt idx="0">
                  <c:v>身近なところで診療・相談が受けられる
「かかりつけ医」の充実</c:v>
                </c:pt>
                <c:pt idx="1">
                  <c:v>病院への送迎</c:v>
                </c:pt>
                <c:pt idx="2">
                  <c:v>自宅への訪問診療</c:v>
                </c:pt>
                <c:pt idx="3">
                  <c:v>インターネットを活用した
遠隔からの診療や服薬指導</c:v>
                </c:pt>
                <c:pt idx="4">
                  <c:v>電話による医療相談</c:v>
                </c:pt>
                <c:pt idx="5">
                  <c:v>その他</c:v>
                </c:pt>
                <c:pt idx="6">
                  <c:v>無回答</c:v>
                </c:pt>
              </c:strCache>
            </c:strRef>
          </c:cat>
          <c:val>
            <c:numRef>
              <c:f>'10'!$C$9:$C$15</c:f>
              <c:numCache>
                <c:formatCode>0.0</c:formatCode>
                <c:ptCount val="7"/>
                <c:pt idx="0">
                  <c:v>58.1</c:v>
                </c:pt>
                <c:pt idx="1">
                  <c:v>49</c:v>
                </c:pt>
                <c:pt idx="2">
                  <c:v>37.1</c:v>
                </c:pt>
                <c:pt idx="3">
                  <c:v>24.9</c:v>
                </c:pt>
                <c:pt idx="4">
                  <c:v>21.8</c:v>
                </c:pt>
                <c:pt idx="5">
                  <c:v>2.5</c:v>
                </c:pt>
                <c:pt idx="6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8-44C5-A91D-FD4EA4B20A4C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(b)人口20万人以上（n=1,155人、M.T.=190.7%)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'10'!$B$9:$B$15</c:f>
              <c:strCache>
                <c:ptCount val="7"/>
                <c:pt idx="0">
                  <c:v>身近なところで診療・相談が受けられる
「かかりつけ医」の充実</c:v>
                </c:pt>
                <c:pt idx="1">
                  <c:v>病院への送迎</c:v>
                </c:pt>
                <c:pt idx="2">
                  <c:v>自宅への訪問診療</c:v>
                </c:pt>
                <c:pt idx="3">
                  <c:v>インターネットを活用した
遠隔からの診療や服薬指導</c:v>
                </c:pt>
                <c:pt idx="4">
                  <c:v>電話による医療相談</c:v>
                </c:pt>
                <c:pt idx="5">
                  <c:v>その他</c:v>
                </c:pt>
                <c:pt idx="6">
                  <c:v>無回答</c:v>
                </c:pt>
              </c:strCache>
            </c:strRef>
          </c:cat>
          <c:val>
            <c:numRef>
              <c:f>'10'!$D$9:$D$15</c:f>
              <c:numCache>
                <c:formatCode>0.0</c:formatCode>
                <c:ptCount val="7"/>
                <c:pt idx="0">
                  <c:v>61.6</c:v>
                </c:pt>
                <c:pt idx="1">
                  <c:v>37.5</c:v>
                </c:pt>
                <c:pt idx="2">
                  <c:v>31.9</c:v>
                </c:pt>
                <c:pt idx="3">
                  <c:v>32.299999999999997</c:v>
                </c:pt>
                <c:pt idx="4">
                  <c:v>23.9</c:v>
                </c:pt>
                <c:pt idx="5">
                  <c:v>2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88-44C5-A91D-FD4EA4B20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481985745009852"/>
          <c:y val="0.83750125417148347"/>
          <c:w val="0.44916016047676915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0.0633</cdr:y>
    </cdr:from>
    <cdr:to>
      <cdr:x>1</cdr:x>
      <cdr:y>0.17584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4713490" y="290198"/>
          <a:ext cx="912610" cy="51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8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78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190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6184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4924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5544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514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87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97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2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01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54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5EFC-E14D-4C1B-9CDF-536FA7A519C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7CC3-50CD-4051-AC2F-1F747CD5F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3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0727976-7404-EF4B-BF09-EF4D45B81DC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3824" y="1000125"/>
          <a:ext cx="8791575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2022-09-14T08:46:36Z</dcterms:created>
  <dcterms:modified xsi:type="dcterms:W3CDTF">2022-09-14T08:46:36Z</dcterms:modified>
</cp:coreProperties>
</file>