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将来の暮らしに対する不安なこと </a:t>
            </a:r>
            <a:r>
              <a:rPr lang="ja-JP" altLang="en-US" sz="1400" b="0" i="0" u="none" strike="noStrike" baseline="0" dirty="0"/>
              <a:t>  </a:t>
            </a:r>
            <a:endParaRPr lang="ja-JP" alt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597031633134833"/>
          <c:w val="0.56410470637735166"/>
          <c:h val="0.807781416104418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(a)人口20万人未満（n=2,751人、M.T.=327.6%)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'5'!$B$9:$B$21</c:f>
              <c:strCache>
                <c:ptCount val="13"/>
                <c:pt idx="0">
                  <c:v>収入や経済的ゆとり</c:v>
                </c:pt>
                <c:pt idx="1">
                  <c:v>健康</c:v>
                </c:pt>
                <c:pt idx="2">
                  <c:v>温暖化の進展や台風などによる
自然災害の発生</c:v>
                </c:pt>
                <c:pt idx="3">
                  <c:v>家族の介護</c:v>
                </c:pt>
                <c:pt idx="4">
                  <c:v>生活する上での移動（交通）手段の確保</c:v>
                </c:pt>
                <c:pt idx="5">
                  <c:v>お住まいの住居の維持・確保</c:v>
                </c:pt>
                <c:pt idx="6">
                  <c:v>孤独や孤立</c:v>
                </c:pt>
                <c:pt idx="7">
                  <c:v>お住まいの地域の過疎化</c:v>
                </c:pt>
                <c:pt idx="8">
                  <c:v>子育て</c:v>
                </c:pt>
                <c:pt idx="9">
                  <c:v>お住まいの地域の過密化（混雑）</c:v>
                </c:pt>
                <c:pt idx="10">
                  <c:v>その他</c:v>
                </c:pt>
                <c:pt idx="11">
                  <c:v>特にない</c:v>
                </c:pt>
                <c:pt idx="12">
                  <c:v>無回答</c:v>
                </c:pt>
              </c:strCache>
            </c:strRef>
          </c:cat>
          <c:val>
            <c:numRef>
              <c:f>'5'!$C$9:$C$21</c:f>
              <c:numCache>
                <c:formatCode>0.0</c:formatCode>
                <c:ptCount val="13"/>
                <c:pt idx="0">
                  <c:v>67.7</c:v>
                </c:pt>
                <c:pt idx="1">
                  <c:v>66.2</c:v>
                </c:pt>
                <c:pt idx="2">
                  <c:v>43.1</c:v>
                </c:pt>
                <c:pt idx="3">
                  <c:v>38.700000000000003</c:v>
                </c:pt>
                <c:pt idx="4">
                  <c:v>29.3</c:v>
                </c:pt>
                <c:pt idx="5">
                  <c:v>26.4</c:v>
                </c:pt>
                <c:pt idx="6">
                  <c:v>19.899999999999999</c:v>
                </c:pt>
                <c:pt idx="7">
                  <c:v>19.600000000000001</c:v>
                </c:pt>
                <c:pt idx="8">
                  <c:v>9.9</c:v>
                </c:pt>
                <c:pt idx="9">
                  <c:v>1.2</c:v>
                </c:pt>
                <c:pt idx="10">
                  <c:v>2.8</c:v>
                </c:pt>
                <c:pt idx="11">
                  <c:v>2</c:v>
                </c:pt>
                <c:pt idx="1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8-40A9-B707-FB74D5BEEA62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(b)人口20万人以上（n=1,155人、M.T.=303.7%)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'5'!$B$9:$B$21</c:f>
              <c:strCache>
                <c:ptCount val="13"/>
                <c:pt idx="0">
                  <c:v>収入や経済的ゆとり</c:v>
                </c:pt>
                <c:pt idx="1">
                  <c:v>健康</c:v>
                </c:pt>
                <c:pt idx="2">
                  <c:v>温暖化の進展や台風などによる
自然災害の発生</c:v>
                </c:pt>
                <c:pt idx="3">
                  <c:v>家族の介護</c:v>
                </c:pt>
                <c:pt idx="4">
                  <c:v>生活する上での移動（交通）手段の確保</c:v>
                </c:pt>
                <c:pt idx="5">
                  <c:v>お住まいの住居の維持・確保</c:v>
                </c:pt>
                <c:pt idx="6">
                  <c:v>孤独や孤立</c:v>
                </c:pt>
                <c:pt idx="7">
                  <c:v>お住まいの地域の過疎化</c:v>
                </c:pt>
                <c:pt idx="8">
                  <c:v>子育て</c:v>
                </c:pt>
                <c:pt idx="9">
                  <c:v>お住まいの地域の過密化（混雑）</c:v>
                </c:pt>
                <c:pt idx="10">
                  <c:v>その他</c:v>
                </c:pt>
                <c:pt idx="11">
                  <c:v>特にない</c:v>
                </c:pt>
                <c:pt idx="12">
                  <c:v>無回答</c:v>
                </c:pt>
              </c:strCache>
            </c:strRef>
          </c:cat>
          <c:val>
            <c:numRef>
              <c:f>'5'!$D$9:$D$21</c:f>
              <c:numCache>
                <c:formatCode>0.0</c:formatCode>
                <c:ptCount val="13"/>
                <c:pt idx="0">
                  <c:v>68.7</c:v>
                </c:pt>
                <c:pt idx="1">
                  <c:v>64.900000000000006</c:v>
                </c:pt>
                <c:pt idx="2">
                  <c:v>40.1</c:v>
                </c:pt>
                <c:pt idx="3">
                  <c:v>37.700000000000003</c:v>
                </c:pt>
                <c:pt idx="4">
                  <c:v>18.399999999999999</c:v>
                </c:pt>
                <c:pt idx="5">
                  <c:v>27</c:v>
                </c:pt>
                <c:pt idx="6">
                  <c:v>20.399999999999999</c:v>
                </c:pt>
                <c:pt idx="7">
                  <c:v>5.6</c:v>
                </c:pt>
                <c:pt idx="8">
                  <c:v>11.3</c:v>
                </c:pt>
                <c:pt idx="9">
                  <c:v>2.2000000000000002</c:v>
                </c:pt>
                <c:pt idx="10">
                  <c:v>3</c:v>
                </c:pt>
                <c:pt idx="11">
                  <c:v>3.7</c:v>
                </c:pt>
                <c:pt idx="1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18-40A9-B707-FB74D5BEE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765672897758013"/>
          <c:y val="0.82794983960338286"/>
          <c:w val="0.40476272765522631"/>
          <c:h val="0.1152026151769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0.05592</cdr:y>
    </cdr:from>
    <cdr:to>
      <cdr:x>1</cdr:x>
      <cdr:y>0.16846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85888" y="284073"/>
          <a:ext cx="984712" cy="5716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99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20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142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91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643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13201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6864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0048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0922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3845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53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5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4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29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32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95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20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18A5-3489-4033-A3A1-80C958CFB0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6ACAD-220F-49B7-8001-9AAB07975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72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15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330E607-C53F-9D45-A5E6-A29FB02A157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1300" y="1104901"/>
          <a:ext cx="8483600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976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2022-09-14T08:46:42Z</dcterms:created>
  <dcterms:modified xsi:type="dcterms:W3CDTF">2022-09-14T08:46:42Z</dcterms:modified>
</cp:coreProperties>
</file>