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健康サポート薬局で相談しようと思うか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'20'!$C$8</c:f>
              <c:strCache>
                <c:ptCount val="1"/>
                <c:pt idx="0">
                  <c:v>思う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48-4245-8889-3D3835EC51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'20'!$B$9:$B$19</c:f>
              <c:strCache>
                <c:ptCount val="11"/>
                <c:pt idx="0">
                  <c:v>総数 （1921人）</c:v>
                </c:pt>
                <c:pt idx="2">
                  <c:v>男性（922人）</c:v>
                </c:pt>
                <c:pt idx="3">
                  <c:v>女性（999人）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40~49歳（291人）</c:v>
                </c:pt>
                <c:pt idx="8">
                  <c:v>50~59歳（302人）</c:v>
                </c:pt>
                <c:pt idx="9">
                  <c:v>60~69歳（349人）</c:v>
                </c:pt>
                <c:pt idx="10">
                  <c:v>70歳以上（532人）</c:v>
                </c:pt>
              </c:strCache>
            </c:strRef>
          </c:cat>
          <c:val>
            <c:numRef>
              <c:f>'20'!$C$9:$C$19</c:f>
              <c:numCache>
                <c:formatCode>General</c:formatCode>
                <c:ptCount val="11"/>
                <c:pt idx="0" formatCode="0.0_ ">
                  <c:v>31.3</c:v>
                </c:pt>
                <c:pt idx="2" formatCode="0.0_ ">
                  <c:v>29.8</c:v>
                </c:pt>
                <c:pt idx="3" formatCode="0.0_ ">
                  <c:v>32.6</c:v>
                </c:pt>
                <c:pt idx="5" formatCode="0.0_ ">
                  <c:v>25.2</c:v>
                </c:pt>
                <c:pt idx="6" formatCode="0.0_ ">
                  <c:v>21.6</c:v>
                </c:pt>
                <c:pt idx="7" formatCode="0.0_ ">
                  <c:v>24.7</c:v>
                </c:pt>
                <c:pt idx="8" formatCode="0.0_ ">
                  <c:v>34.4</c:v>
                </c:pt>
                <c:pt idx="9" formatCode="0.0_ ">
                  <c:v>36.4</c:v>
                </c:pt>
                <c:pt idx="10" formatCode="0.0_ ">
                  <c:v>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48-4245-8889-3D3835EC51FA}"/>
            </c:ext>
          </c:extLst>
        </c:ser>
        <c:ser>
          <c:idx val="1"/>
          <c:order val="1"/>
          <c:tx>
            <c:strRef>
              <c:f>'20'!$D$8</c:f>
              <c:strCache>
                <c:ptCount val="1"/>
                <c:pt idx="0">
                  <c:v>思わない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348-4245-8889-3D3835EC51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'20'!$B$9:$B$19</c:f>
              <c:strCache>
                <c:ptCount val="11"/>
                <c:pt idx="0">
                  <c:v>総数 （1921人）</c:v>
                </c:pt>
                <c:pt idx="2">
                  <c:v>男性（922人）</c:v>
                </c:pt>
                <c:pt idx="3">
                  <c:v>女性（999人）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40~49歳（291人）</c:v>
                </c:pt>
                <c:pt idx="8">
                  <c:v>50~59歳（302人）</c:v>
                </c:pt>
                <c:pt idx="9">
                  <c:v>60~69歳（349人）</c:v>
                </c:pt>
                <c:pt idx="10">
                  <c:v>70歳以上（532人）</c:v>
                </c:pt>
              </c:strCache>
            </c:strRef>
          </c:cat>
          <c:val>
            <c:numRef>
              <c:f>'20'!$D$9:$D$19</c:f>
              <c:numCache>
                <c:formatCode>General</c:formatCode>
                <c:ptCount val="11"/>
                <c:pt idx="0" formatCode="0.0_ ">
                  <c:v>61.4</c:v>
                </c:pt>
                <c:pt idx="2" formatCode="0.0_ ">
                  <c:v>62.1</c:v>
                </c:pt>
                <c:pt idx="3" formatCode="0.0_ ">
                  <c:v>60.8</c:v>
                </c:pt>
                <c:pt idx="5" formatCode="0.0_ ">
                  <c:v>70.400000000000006</c:v>
                </c:pt>
                <c:pt idx="6" formatCode="0.0_ ">
                  <c:v>74.3</c:v>
                </c:pt>
                <c:pt idx="7" formatCode="0.0_ ">
                  <c:v>68</c:v>
                </c:pt>
                <c:pt idx="8" formatCode="0.0_ ">
                  <c:v>59.6</c:v>
                </c:pt>
                <c:pt idx="9" formatCode="0.0_ ">
                  <c:v>55.6</c:v>
                </c:pt>
                <c:pt idx="10" formatCode="0.0_ ">
                  <c:v>53.4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48-4245-8889-3D3835EC51FA}"/>
            </c:ext>
          </c:extLst>
        </c:ser>
        <c:ser>
          <c:idx val="2"/>
          <c:order val="2"/>
          <c:tx>
            <c:strRef>
              <c:f>'20'!$E$8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348-4245-8889-3D3835EC51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'20'!$B$9:$B$19</c:f>
              <c:strCache>
                <c:ptCount val="11"/>
                <c:pt idx="0">
                  <c:v>総数 （1921人）</c:v>
                </c:pt>
                <c:pt idx="2">
                  <c:v>男性（922人）</c:v>
                </c:pt>
                <c:pt idx="3">
                  <c:v>女性（999人）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40~49歳（291人）</c:v>
                </c:pt>
                <c:pt idx="8">
                  <c:v>50~59歳（302人）</c:v>
                </c:pt>
                <c:pt idx="9">
                  <c:v>60~69歳（349人）</c:v>
                </c:pt>
                <c:pt idx="10">
                  <c:v>70歳以上（532人）</c:v>
                </c:pt>
              </c:strCache>
            </c:strRef>
          </c:cat>
          <c:val>
            <c:numRef>
              <c:f>'20'!$E$9:$E$19</c:f>
              <c:numCache>
                <c:formatCode>General</c:formatCode>
                <c:ptCount val="11"/>
                <c:pt idx="0" formatCode="0.0_ ">
                  <c:v>7.3</c:v>
                </c:pt>
                <c:pt idx="2" formatCode="0.0_ ">
                  <c:v>8</c:v>
                </c:pt>
                <c:pt idx="3" formatCode="0.0_ ">
                  <c:v>6.6</c:v>
                </c:pt>
                <c:pt idx="5" formatCode="0.0_ ">
                  <c:v>4.4000000000000004</c:v>
                </c:pt>
                <c:pt idx="6" formatCode="0.0_ ">
                  <c:v>4.0999999999999996</c:v>
                </c:pt>
                <c:pt idx="7" formatCode="0.0_ ">
                  <c:v>7.2</c:v>
                </c:pt>
                <c:pt idx="8" formatCode="0.0_ ">
                  <c:v>6</c:v>
                </c:pt>
                <c:pt idx="9" formatCode="0.0_ ">
                  <c:v>8</c:v>
                </c:pt>
                <c:pt idx="10" formatCode="0.0_ 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348-4245-8889-3D3835EC51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02406168"/>
        <c:axId val="702408136"/>
      </c:barChart>
      <c:catAx>
        <c:axId val="7024061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2408136"/>
        <c:crosses val="autoZero"/>
        <c:auto val="1"/>
        <c:lblAlgn val="ctr"/>
        <c:lblOffset val="100"/>
        <c:noMultiLvlLbl val="0"/>
      </c:catAx>
      <c:valAx>
        <c:axId val="702408136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2406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0.06405</cdr:x>
      <cdr:y>0.07891</cdr:y>
    </cdr:from>
    <cdr:to>
      <cdr:x>0.24909</cdr:x>
      <cdr:y>0.14557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55A3C48-8BDB-9E2D-F964-C77B525A1D4F}"/>
            </a:ext>
          </a:extLst>
        </cdr:cNvPr>
        <cdr:cNvSpPr txBox="1"/>
      </cdr:nvSpPr>
      <cdr:spPr>
        <a:xfrm xmlns:a="http://schemas.openxmlformats.org/drawingml/2006/main">
          <a:off x="391674" y="368300"/>
          <a:ext cx="1131540" cy="3110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0.19212</cdr:y>
    </cdr:from>
    <cdr:to>
      <cdr:x>0.13877</cdr:x>
      <cdr:y>0.26655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EC6AE1F-BE4E-336C-8C61-DA2650121DA6}"/>
            </a:ext>
          </a:extLst>
        </cdr:cNvPr>
        <cdr:cNvSpPr txBox="1"/>
      </cdr:nvSpPr>
      <cdr:spPr>
        <a:xfrm xmlns:a="http://schemas.openxmlformats.org/drawingml/2006/main">
          <a:off x="0" y="896667"/>
          <a:ext cx="848562" cy="347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0.40183</cdr:y>
    </cdr:from>
    <cdr:to>
      <cdr:x>0.17429</cdr:x>
      <cdr:y>0.47462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3E33632-BC06-2F6D-9D5F-0932346F8AD2}"/>
            </a:ext>
          </a:extLst>
        </cdr:cNvPr>
        <cdr:cNvSpPr txBox="1"/>
      </cdr:nvSpPr>
      <cdr:spPr>
        <a:xfrm xmlns:a="http://schemas.openxmlformats.org/drawingml/2006/main">
          <a:off x="0" y="1875439"/>
          <a:ext cx="1065800" cy="3397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9538-1110-4761-A2BE-D70EB2D6223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3B8E-BB77-442C-B55A-3FCBC1134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150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9538-1110-4761-A2BE-D70EB2D6223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3B8E-BB77-442C-B55A-3FCBC1134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48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9538-1110-4761-A2BE-D70EB2D6223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3B8E-BB77-442C-B55A-3FCBC1134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620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915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132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24892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82840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08359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831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1209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9538-1110-4761-A2BE-D70EB2D6223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3B8E-BB77-442C-B55A-3FCBC1134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335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9538-1110-4761-A2BE-D70EB2D6223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3B8E-BB77-442C-B55A-3FCBC1134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61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9538-1110-4761-A2BE-D70EB2D6223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3B8E-BB77-442C-B55A-3FCBC1134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46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9538-1110-4761-A2BE-D70EB2D6223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3B8E-BB77-442C-B55A-3FCBC1134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911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9538-1110-4761-A2BE-D70EB2D6223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3B8E-BB77-442C-B55A-3FCBC1134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71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9538-1110-4761-A2BE-D70EB2D6223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3B8E-BB77-442C-B55A-3FCBC1134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68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9538-1110-4761-A2BE-D70EB2D6223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3B8E-BB77-442C-B55A-3FCBC1134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852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9538-1110-4761-A2BE-D70EB2D6223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3B8E-BB77-442C-B55A-3FCBC1134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05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29538-1110-4761-A2BE-D70EB2D6223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33B8E-BB77-442C-B55A-3FCBC1134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44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20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E93147E-AA01-42A1-285D-5D7183DA8F1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9700" y="965200"/>
          <a:ext cx="8712200" cy="551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035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2022-09-14T08:47:47Z</dcterms:created>
  <dcterms:modified xsi:type="dcterms:W3CDTF">2022-09-14T08:47:47Z</dcterms:modified>
</cp:coreProperties>
</file>