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健康サポート薬局への相談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'18'!$C$8</c:f>
              <c:strCache>
                <c:ptCount val="1"/>
                <c:pt idx="0">
                  <c:v>ある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870-442A-B4D7-B39FCE66B22D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0870-442A-B4D7-B39FCE66B22D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0870-442A-B4D7-B39FCE66B22D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0870-442A-B4D7-B39FCE66B22D}"/>
                </c:ext>
              </c:extLst>
            </c:dLbl>
            <c:dLbl>
              <c:idx val="5"/>
              <c:layout>
                <c:manualLayout>
                  <c:x val="1.8499483131239024E-2"/>
                  <c:y val="4.477611940298507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870-442A-B4D7-B39FCE66B22D}"/>
                </c:ext>
              </c:extLst>
            </c:dLbl>
            <c:dLbl>
              <c:idx val="6"/>
              <c:layout>
                <c:manualLayout>
                  <c:x val="2.055498125693225E-2"/>
                  <c:y val="3.582113056763427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870-442A-B4D7-B39FCE66B22D}"/>
                </c:ext>
              </c:extLst>
            </c:dLbl>
            <c:dLbl>
              <c:idx val="7"/>
              <c:layout>
                <c:manualLayout>
                  <c:x val="2.2610479382625434E-2"/>
                  <c:y val="2.985074626865682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870-442A-B4D7-B39FCE66B22D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0870-442A-B4D7-B39FCE66B22D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0870-442A-B4D7-B39FCE66B22D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0870-442A-B4D7-B39FCE66B2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'18'!$B$9:$B$19</c:f>
              <c:strCache>
                <c:ptCount val="11"/>
                <c:pt idx="0">
                  <c:v>総数 （29人）</c:v>
                </c:pt>
                <c:pt idx="2">
                  <c:v>男性（19人）</c:v>
                </c:pt>
                <c:pt idx="3">
                  <c:v>女性（10人）</c:v>
                </c:pt>
                <c:pt idx="5">
                  <c:v>18~29歳（1人）</c:v>
                </c:pt>
                <c:pt idx="6">
                  <c:v>30~39歳（6人）</c:v>
                </c:pt>
                <c:pt idx="7">
                  <c:v>40~49歳（5人）</c:v>
                </c:pt>
                <c:pt idx="8">
                  <c:v>50~59歳（4人）</c:v>
                </c:pt>
                <c:pt idx="9">
                  <c:v>60~69歳（2人）</c:v>
                </c:pt>
                <c:pt idx="10">
                  <c:v>70歳以上（11人）</c:v>
                </c:pt>
              </c:strCache>
            </c:strRef>
          </c:cat>
          <c:val>
            <c:numRef>
              <c:f>'18'!$C$9:$C$19</c:f>
              <c:numCache>
                <c:formatCode>General</c:formatCode>
                <c:ptCount val="11"/>
                <c:pt idx="0" formatCode="0.0_ ">
                  <c:v>31</c:v>
                </c:pt>
                <c:pt idx="2" formatCode="0.0_ ">
                  <c:v>26.3</c:v>
                </c:pt>
                <c:pt idx="3" formatCode="0.0_ ">
                  <c:v>40</c:v>
                </c:pt>
                <c:pt idx="5" formatCode="0.0_ ">
                  <c:v>0</c:v>
                </c:pt>
                <c:pt idx="6" formatCode="0.0_ ">
                  <c:v>0</c:v>
                </c:pt>
                <c:pt idx="7" formatCode="0.0_ ">
                  <c:v>0</c:v>
                </c:pt>
                <c:pt idx="8" formatCode="0.0_ ">
                  <c:v>50</c:v>
                </c:pt>
                <c:pt idx="9" formatCode="0.0_ ">
                  <c:v>50</c:v>
                </c:pt>
                <c:pt idx="10" formatCode="0.0_ ">
                  <c:v>54.5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870-442A-B4D7-B39FCE66B22D}"/>
            </c:ext>
          </c:extLst>
        </c:ser>
        <c:ser>
          <c:idx val="1"/>
          <c:order val="1"/>
          <c:tx>
            <c:strRef>
              <c:f>'18'!$D$8</c:f>
              <c:strCache>
                <c:ptCount val="1"/>
                <c:pt idx="0">
                  <c:v>ない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0870-442A-B4D7-B39FCE66B22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'18'!$B$9:$B$19</c:f>
              <c:strCache>
                <c:ptCount val="11"/>
                <c:pt idx="0">
                  <c:v>総数 （29人）</c:v>
                </c:pt>
                <c:pt idx="2">
                  <c:v>男性（19人）</c:v>
                </c:pt>
                <c:pt idx="3">
                  <c:v>女性（10人）</c:v>
                </c:pt>
                <c:pt idx="5">
                  <c:v>18~29歳（1人）</c:v>
                </c:pt>
                <c:pt idx="6">
                  <c:v>30~39歳（6人）</c:v>
                </c:pt>
                <c:pt idx="7">
                  <c:v>40~49歳（5人）</c:v>
                </c:pt>
                <c:pt idx="8">
                  <c:v>50~59歳（4人）</c:v>
                </c:pt>
                <c:pt idx="9">
                  <c:v>60~69歳（2人）</c:v>
                </c:pt>
                <c:pt idx="10">
                  <c:v>70歳以上（11人）</c:v>
                </c:pt>
              </c:strCache>
            </c:strRef>
          </c:cat>
          <c:val>
            <c:numRef>
              <c:f>'18'!$D$9:$D$19</c:f>
              <c:numCache>
                <c:formatCode>General</c:formatCode>
                <c:ptCount val="11"/>
                <c:pt idx="0" formatCode="0.0_ ">
                  <c:v>62.1</c:v>
                </c:pt>
                <c:pt idx="2" formatCode="0.0_ ">
                  <c:v>63.2</c:v>
                </c:pt>
                <c:pt idx="3" formatCode="0.0_ ">
                  <c:v>60</c:v>
                </c:pt>
                <c:pt idx="5" formatCode="0.0_ ">
                  <c:v>100</c:v>
                </c:pt>
                <c:pt idx="6" formatCode="0.0_ ">
                  <c:v>100</c:v>
                </c:pt>
                <c:pt idx="7" formatCode="0.0_ ">
                  <c:v>80</c:v>
                </c:pt>
                <c:pt idx="8" formatCode="0.0_ ">
                  <c:v>25</c:v>
                </c:pt>
                <c:pt idx="9" formatCode="0.0_ ">
                  <c:v>50</c:v>
                </c:pt>
                <c:pt idx="10" formatCode="0.0_ ">
                  <c:v>45.5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0870-442A-B4D7-B39FCE66B22D}"/>
            </c:ext>
          </c:extLst>
        </c:ser>
        <c:ser>
          <c:idx val="2"/>
          <c:order val="2"/>
          <c:tx>
            <c:strRef>
              <c:f>'18'!$E$8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0870-442A-B4D7-B39FCE66B22D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0870-442A-B4D7-B39FCE66B22D}"/>
                </c:ext>
              </c:extLst>
            </c:dLbl>
            <c:dLbl>
              <c:idx val="3"/>
              <c:layout>
                <c:manualLayout>
                  <c:x val="-2.2610479382625625E-2"/>
                  <c:y val="2.985098131390292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870-442A-B4D7-B39FCE66B22D}"/>
                </c:ext>
              </c:extLst>
            </c:dLbl>
            <c:dLbl>
              <c:idx val="5"/>
              <c:layout>
                <c:manualLayout>
                  <c:x val="-1.23329887541595E-2"/>
                  <c:y val="4.776142907509695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870-442A-B4D7-B39FCE66B22D}"/>
                </c:ext>
              </c:extLst>
            </c:dLbl>
            <c:dLbl>
              <c:idx val="6"/>
              <c:layout>
                <c:manualLayout>
                  <c:x val="-1.8499483131239024E-2"/>
                  <c:y val="3.582113056763427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0870-442A-B4D7-B39FCE66B22D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0870-442A-B4D7-B39FCE66B22D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0870-442A-B4D7-B39FCE66B22D}"/>
                </c:ext>
              </c:extLst>
            </c:dLbl>
            <c:dLbl>
              <c:idx val="9"/>
              <c:layout>
                <c:manualLayout>
                  <c:x val="-2.0554981256932399E-2"/>
                  <c:y val="2.985074626865682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0870-442A-B4D7-B39FCE66B22D}"/>
                </c:ext>
              </c:extLst>
            </c:dLbl>
            <c:dLbl>
              <c:idx val="10"/>
              <c:layout>
                <c:manualLayout>
                  <c:x val="-2.0554981256932399E-2"/>
                  <c:y val="3.283605594076859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0870-442A-B4D7-B39FCE66B2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'18'!$B$9:$B$19</c:f>
              <c:strCache>
                <c:ptCount val="11"/>
                <c:pt idx="0">
                  <c:v>総数 （29人）</c:v>
                </c:pt>
                <c:pt idx="2">
                  <c:v>男性（19人）</c:v>
                </c:pt>
                <c:pt idx="3">
                  <c:v>女性（10人）</c:v>
                </c:pt>
                <c:pt idx="5">
                  <c:v>18~29歳（1人）</c:v>
                </c:pt>
                <c:pt idx="6">
                  <c:v>30~39歳（6人）</c:v>
                </c:pt>
                <c:pt idx="7">
                  <c:v>40~49歳（5人）</c:v>
                </c:pt>
                <c:pt idx="8">
                  <c:v>50~59歳（4人）</c:v>
                </c:pt>
                <c:pt idx="9">
                  <c:v>60~69歳（2人）</c:v>
                </c:pt>
                <c:pt idx="10">
                  <c:v>70歳以上（11人）</c:v>
                </c:pt>
              </c:strCache>
            </c:strRef>
          </c:cat>
          <c:val>
            <c:numRef>
              <c:f>'18'!$E$9:$E$19</c:f>
              <c:numCache>
                <c:formatCode>General</c:formatCode>
                <c:ptCount val="11"/>
                <c:pt idx="0" formatCode="0.0_ ">
                  <c:v>6.9</c:v>
                </c:pt>
                <c:pt idx="2" formatCode="0.0_ ">
                  <c:v>10.5</c:v>
                </c:pt>
                <c:pt idx="3" formatCode="0.0_ ">
                  <c:v>0</c:v>
                </c:pt>
                <c:pt idx="5" formatCode="0.0_ ">
                  <c:v>0</c:v>
                </c:pt>
                <c:pt idx="6" formatCode="0.0_ ">
                  <c:v>0</c:v>
                </c:pt>
                <c:pt idx="7" formatCode="0.0_ ">
                  <c:v>20</c:v>
                </c:pt>
                <c:pt idx="8" formatCode="0.0_ ">
                  <c:v>25</c:v>
                </c:pt>
                <c:pt idx="9" formatCode="0.0_ ">
                  <c:v>0</c:v>
                </c:pt>
                <c:pt idx="10" formatCode="0.0_ 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0870-442A-B4D7-B39FCE66B22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739812208"/>
        <c:axId val="739816472"/>
      </c:barChart>
      <c:catAx>
        <c:axId val="7398122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39816472"/>
        <c:crosses val="autoZero"/>
        <c:auto val="1"/>
        <c:lblAlgn val="ctr"/>
        <c:lblOffset val="100"/>
        <c:noMultiLvlLbl val="0"/>
      </c:catAx>
      <c:valAx>
        <c:axId val="739816472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39812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0.07367</cdr:x>
      <cdr:y>0.07164</cdr:y>
    </cdr:from>
    <cdr:to>
      <cdr:x>0.25681</cdr:x>
      <cdr:y>0.14476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F6BD9CE-97F7-82C1-EB1E-F9A17B50F67F}"/>
            </a:ext>
          </a:extLst>
        </cdr:cNvPr>
        <cdr:cNvSpPr txBox="1"/>
      </cdr:nvSpPr>
      <cdr:spPr>
        <a:xfrm xmlns:a="http://schemas.openxmlformats.org/drawingml/2006/main">
          <a:off x="455171" y="304800"/>
          <a:ext cx="1131554" cy="3110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</cdr:x>
      <cdr:y>0.18986</cdr:y>
    </cdr:from>
    <cdr:to>
      <cdr:x>0.13734</cdr:x>
      <cdr:y>0.27151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4DDDB170-C181-1817-A29E-46894B57B944}"/>
            </a:ext>
          </a:extLst>
        </cdr:cNvPr>
        <cdr:cNvSpPr txBox="1"/>
      </cdr:nvSpPr>
      <cdr:spPr>
        <a:xfrm xmlns:a="http://schemas.openxmlformats.org/drawingml/2006/main">
          <a:off x="0" y="807744"/>
          <a:ext cx="848537" cy="3473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</cdr:x>
      <cdr:y>0.39305</cdr:y>
    </cdr:from>
    <cdr:to>
      <cdr:x>0.1725</cdr:x>
      <cdr:y>0.4729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66CDFCFA-6FB8-DC1A-A9E7-40202E2EBB7C}"/>
            </a:ext>
          </a:extLst>
        </cdr:cNvPr>
        <cdr:cNvSpPr txBox="1"/>
      </cdr:nvSpPr>
      <cdr:spPr>
        <a:xfrm xmlns:a="http://schemas.openxmlformats.org/drawingml/2006/main">
          <a:off x="0" y="1672230"/>
          <a:ext cx="1065775" cy="3397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C74DC-C920-4D80-83FF-5346CB8ECE7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7B56-0FA7-4487-94CC-DA79A9FDAE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5614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C74DC-C920-4D80-83FF-5346CB8ECE7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7B56-0FA7-4487-94CC-DA79A9FDAE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1378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C74DC-C920-4D80-83FF-5346CB8ECE7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7B56-0FA7-4487-94CC-DA79A9FDAE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4090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7693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241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20016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849206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150732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47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54420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C74DC-C920-4D80-83FF-5346CB8ECE7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7B56-0FA7-4487-94CC-DA79A9FDAE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938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C74DC-C920-4D80-83FF-5346CB8ECE7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7B56-0FA7-4487-94CC-DA79A9FDAE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8498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C74DC-C920-4D80-83FF-5346CB8ECE7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7B56-0FA7-4487-94CC-DA79A9FDAE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7970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C74DC-C920-4D80-83FF-5346CB8ECE7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7B56-0FA7-4487-94CC-DA79A9FDAE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676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C74DC-C920-4D80-83FF-5346CB8ECE7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7B56-0FA7-4487-94CC-DA79A9FDAE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779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C74DC-C920-4D80-83FF-5346CB8ECE7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7B56-0FA7-4487-94CC-DA79A9FDAE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7431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C74DC-C920-4D80-83FF-5346CB8ECE7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7B56-0FA7-4487-94CC-DA79A9FDAE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5005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C74DC-C920-4D80-83FF-5346CB8ECE7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7B56-0FA7-4487-94CC-DA79A9FDAE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91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C74DC-C920-4D80-83FF-5346CB8ECE7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47B56-0FA7-4487-94CC-DA79A9FDAE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933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835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D838E7BA-1FC0-B59E-8414-F28114F4DA57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8900" y="952500"/>
          <a:ext cx="8851900" cy="5575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709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2022-09-14T08:47:46Z</dcterms:created>
  <dcterms:modified xsi:type="dcterms:W3CDTF">2022-09-14T08:47:46Z</dcterms:modified>
</cp:coreProperties>
</file>