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健康サポート薬局の認知度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'16'!$C$8</c:f>
              <c:strCache>
                <c:ptCount val="1"/>
                <c:pt idx="0">
                  <c:v>よく知っていた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72-4769-918F-FA011AD3E542}"/>
              </c:ext>
            </c:extLst>
          </c:dPt>
          <c:dLbls>
            <c:dLbl>
              <c:idx val="0"/>
              <c:layout>
                <c:manualLayout>
                  <c:x val="7.013442431326667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72-4769-918F-FA011AD3E542}"/>
                </c:ext>
              </c:extLst>
            </c:dLbl>
            <c:dLbl>
              <c:idx val="2"/>
              <c:layout>
                <c:manualLayout>
                  <c:x val="1.1689070718877849E-2"/>
                  <c:y val="4.9784444120974308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72-4769-918F-FA011AD3E542}"/>
                </c:ext>
              </c:extLst>
            </c:dLbl>
            <c:dLbl>
              <c:idx val="3"/>
              <c:layout>
                <c:manualLayout>
                  <c:x val="1.1689070718877849E-2"/>
                  <c:y val="2.1382255939890856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72-4769-918F-FA011AD3E542}"/>
                </c:ext>
              </c:extLst>
            </c:dLbl>
            <c:dLbl>
              <c:idx val="5"/>
              <c:layout>
                <c:manualLayout>
                  <c:x val="1.4026884862653376E-2"/>
                  <c:y val="3.53021045485404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72-4769-918F-FA011AD3E542}"/>
                </c:ext>
              </c:extLst>
            </c:dLbl>
            <c:dLbl>
              <c:idx val="6"/>
              <c:layout>
                <c:manualLayout>
                  <c:x val="9.3757481577876282E-3"/>
                  <c:y val="3.53031736613371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72-4769-918F-FA011AD3E542}"/>
                </c:ext>
              </c:extLst>
            </c:dLbl>
            <c:dLbl>
              <c:idx val="7"/>
              <c:layout>
                <c:manualLayout>
                  <c:x val="7.013442431326667E-3"/>
                  <c:y val="9.956888824194861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72-4769-918F-FA011AD3E542}"/>
                </c:ext>
              </c:extLst>
            </c:dLbl>
            <c:dLbl>
              <c:idx val="8"/>
              <c:layout>
                <c:manualLayout>
                  <c:x val="9.351256575102278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72-4769-918F-FA011AD3E542}"/>
                </c:ext>
              </c:extLst>
            </c:dLbl>
            <c:dLbl>
              <c:idx val="9"/>
              <c:layout>
                <c:manualLayout>
                  <c:x val="1.402688486265341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72-4769-918F-FA011AD3E542}"/>
                </c:ext>
              </c:extLst>
            </c:dLbl>
            <c:dLbl>
              <c:idx val="10"/>
              <c:layout>
                <c:manualLayout>
                  <c:x val="7.013442431326667E-3"/>
                  <c:y val="-9.956888824194861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72-4769-918F-FA011AD3E5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'16'!$C$9:$C$19</c:f>
              <c:numCache>
                <c:formatCode>General</c:formatCode>
                <c:ptCount val="11"/>
                <c:pt idx="0" formatCode="0.0_ ">
                  <c:v>1.5</c:v>
                </c:pt>
                <c:pt idx="2" formatCode="0.0_ ">
                  <c:v>2</c:v>
                </c:pt>
                <c:pt idx="3" formatCode="0.0_ ">
                  <c:v>1</c:v>
                </c:pt>
                <c:pt idx="5" formatCode="0.0_ ">
                  <c:v>0.5</c:v>
                </c:pt>
                <c:pt idx="6" formatCode="0.0_ ">
                  <c:v>2.5</c:v>
                </c:pt>
                <c:pt idx="7" formatCode="0.0_ ">
                  <c:v>1.7</c:v>
                </c:pt>
                <c:pt idx="8" formatCode="0.0_ ">
                  <c:v>1.3</c:v>
                </c:pt>
                <c:pt idx="9" formatCode="0.0_ ">
                  <c:v>0.6</c:v>
                </c:pt>
                <c:pt idx="10" formatCode="0.0_ 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972-4769-918F-FA011AD3E542}"/>
            </c:ext>
          </c:extLst>
        </c:ser>
        <c:ser>
          <c:idx val="1"/>
          <c:order val="1"/>
          <c:tx>
            <c:strRef>
              <c:f>'16'!$D$8</c:f>
              <c:strCache>
                <c:ptCount val="1"/>
                <c:pt idx="0">
                  <c:v>言葉だけは知っていた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8972-4769-918F-FA011AD3E542}"/>
              </c:ext>
            </c:extLst>
          </c:dPt>
          <c:dLbls>
            <c:dLbl>
              <c:idx val="0"/>
              <c:layout>
                <c:manualLayout>
                  <c:x val="1.168907071887784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972-4769-918F-FA011AD3E542}"/>
                </c:ext>
              </c:extLst>
            </c:dLbl>
            <c:dLbl>
              <c:idx val="2"/>
              <c:layout>
                <c:manualLayout>
                  <c:x val="1.4026884862653419E-2"/>
                  <c:y val="4.978444412097430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972-4769-918F-FA011AD3E542}"/>
                </c:ext>
              </c:extLst>
            </c:dLbl>
            <c:dLbl>
              <c:idx val="3"/>
              <c:layout>
                <c:manualLayout>
                  <c:x val="2.1040327293980129E-2"/>
                  <c:y val="2.138225593989085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972-4769-918F-FA011AD3E542}"/>
                </c:ext>
              </c:extLst>
            </c:dLbl>
            <c:dLbl>
              <c:idx val="5"/>
              <c:layout>
                <c:manualLayout>
                  <c:x val="2.8053769725306796E-2"/>
                  <c:y val="2.1382255934912412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972-4769-918F-FA011AD3E542}"/>
                </c:ext>
              </c:extLst>
            </c:dLbl>
            <c:dLbl>
              <c:idx val="6"/>
              <c:layout>
                <c:manualLayout>
                  <c:x val="7.01344243132666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972-4769-918F-FA011AD3E542}"/>
                </c:ext>
              </c:extLst>
            </c:dLbl>
            <c:dLbl>
              <c:idx val="7"/>
              <c:layout>
                <c:manualLayout>
                  <c:x val="2.3378141437755656E-2"/>
                  <c:y val="2.1382255934912412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972-4769-918F-FA011AD3E542}"/>
                </c:ext>
              </c:extLst>
            </c:dLbl>
            <c:dLbl>
              <c:idx val="8"/>
              <c:layout>
                <c:manualLayout>
                  <c:x val="2.337814143775569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972-4769-918F-FA011AD3E542}"/>
                </c:ext>
              </c:extLst>
            </c:dLbl>
            <c:dLbl>
              <c:idx val="9"/>
              <c:layout>
                <c:manualLayout>
                  <c:x val="2.5715955581531225E-2"/>
                  <c:y val="2.1382255944869303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972-4769-918F-FA011AD3E5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'16'!$D$9:$D$19</c:f>
              <c:numCache>
                <c:formatCode>General</c:formatCode>
                <c:ptCount val="11"/>
                <c:pt idx="0" formatCode="0.0_ ">
                  <c:v>6.5</c:v>
                </c:pt>
                <c:pt idx="2" formatCode="0.0_ ">
                  <c:v>6.6</c:v>
                </c:pt>
                <c:pt idx="3" formatCode="0.0_ ">
                  <c:v>6.4</c:v>
                </c:pt>
                <c:pt idx="5" formatCode="0.0_ ">
                  <c:v>0.5</c:v>
                </c:pt>
                <c:pt idx="6" formatCode="0.0_ ">
                  <c:v>2.5</c:v>
                </c:pt>
                <c:pt idx="7" formatCode="0.0_ ">
                  <c:v>4.0999999999999996</c:v>
                </c:pt>
                <c:pt idx="8" formatCode="0.0_ ">
                  <c:v>4.2</c:v>
                </c:pt>
                <c:pt idx="9" formatCode="0.0_ ">
                  <c:v>6.3</c:v>
                </c:pt>
                <c:pt idx="10" formatCode="0.0_ 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972-4769-918F-FA011AD3E542}"/>
            </c:ext>
          </c:extLst>
        </c:ser>
        <c:ser>
          <c:idx val="2"/>
          <c:order val="2"/>
          <c:tx>
            <c:strRef>
              <c:f>'16'!$E$8</c:f>
              <c:strCache>
                <c:ptCount val="1"/>
                <c:pt idx="0">
                  <c:v>知らなかった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8972-4769-918F-FA011AD3E5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'16'!$E$9:$E$19</c:f>
              <c:numCache>
                <c:formatCode>General</c:formatCode>
                <c:ptCount val="11"/>
                <c:pt idx="0" formatCode="0.0_ ">
                  <c:v>91.4</c:v>
                </c:pt>
                <c:pt idx="2" formatCode="0.0_ ">
                  <c:v>90.8</c:v>
                </c:pt>
                <c:pt idx="3" formatCode="0.0_ ">
                  <c:v>91.9</c:v>
                </c:pt>
                <c:pt idx="5" formatCode="0.0_ ">
                  <c:v>99</c:v>
                </c:pt>
                <c:pt idx="6" formatCode="0.0_ ">
                  <c:v>95</c:v>
                </c:pt>
                <c:pt idx="7" formatCode="0.0_ ">
                  <c:v>94.2</c:v>
                </c:pt>
                <c:pt idx="8" formatCode="0.0_ ">
                  <c:v>94.1</c:v>
                </c:pt>
                <c:pt idx="9" formatCode="0.0_ ">
                  <c:v>92.6</c:v>
                </c:pt>
                <c:pt idx="10" formatCode="0.0_ 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8972-4769-918F-FA011AD3E542}"/>
            </c:ext>
          </c:extLst>
        </c:ser>
        <c:ser>
          <c:idx val="3"/>
          <c:order val="3"/>
          <c:tx>
            <c:strRef>
              <c:f>'16'!$F$8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8972-4769-918F-FA011AD3E542}"/>
              </c:ext>
            </c:extLst>
          </c:dPt>
          <c:dLbls>
            <c:dLbl>
              <c:idx val="0"/>
              <c:layout>
                <c:manualLayout>
                  <c:x val="-1.402688486265341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972-4769-918F-FA011AD3E542}"/>
                </c:ext>
              </c:extLst>
            </c:dLbl>
            <c:dLbl>
              <c:idx val="2"/>
              <c:layout>
                <c:manualLayout>
                  <c:x val="-1.1689070718877849E-2"/>
                  <c:y val="4.9784444120974308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972-4769-918F-FA011AD3E542}"/>
                </c:ext>
              </c:extLst>
            </c:dLbl>
            <c:dLbl>
              <c:idx val="3"/>
              <c:layout>
                <c:manualLayout>
                  <c:x val="-9.351256575102278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972-4769-918F-FA011AD3E542}"/>
                </c:ext>
              </c:extLst>
            </c:dLbl>
            <c:dLbl>
              <c:idx val="5"/>
              <c:layout>
                <c:manualLayout>
                  <c:x val="-2.3378141437755698E-2"/>
                  <c:y val="3.530253219365904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972-4769-918F-FA011AD3E542}"/>
                </c:ext>
              </c:extLst>
            </c:dLbl>
            <c:dLbl>
              <c:idx val="6"/>
              <c:layout>
                <c:manualLayout>
                  <c:x val="-2.3378141437755698E-2"/>
                  <c:y val="2.98714391861913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972-4769-918F-FA011AD3E542}"/>
                </c:ext>
              </c:extLst>
            </c:dLbl>
            <c:dLbl>
              <c:idx val="7"/>
              <c:layout>
                <c:manualLayout>
                  <c:x val="-2.571595558153127E-2"/>
                  <c:y val="2.9871225363631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972-4769-918F-FA011AD3E542}"/>
                </c:ext>
              </c:extLst>
            </c:dLbl>
            <c:dLbl>
              <c:idx val="8"/>
              <c:layout>
                <c:manualLayout>
                  <c:x val="-1.6364699006429159E-2"/>
                  <c:y val="2.1382255934912412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8972-4769-918F-FA011AD3E542}"/>
                </c:ext>
              </c:extLst>
            </c:dLbl>
            <c:dLbl>
              <c:idx val="9"/>
              <c:layout>
                <c:manualLayout>
                  <c:x val="-1.402688486265341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8972-4769-918F-FA011AD3E542}"/>
                </c:ext>
              </c:extLst>
            </c:dLbl>
            <c:dLbl>
              <c:idx val="10"/>
              <c:layout>
                <c:manualLayout>
                  <c:x val="-7.0134424313268813E-3"/>
                  <c:y val="-9.956888824194861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8972-4769-918F-FA011AD3E5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'16'!$F$9:$F$19</c:f>
              <c:numCache>
                <c:formatCode>General</c:formatCode>
                <c:ptCount val="11"/>
                <c:pt idx="0" formatCode="0.0_ ">
                  <c:v>0.6</c:v>
                </c:pt>
                <c:pt idx="2" formatCode="0.0_ ">
                  <c:v>0.5</c:v>
                </c:pt>
                <c:pt idx="3" formatCode="0.0_ ">
                  <c:v>0.7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0.3</c:v>
                </c:pt>
                <c:pt idx="9" formatCode="0.0_ ">
                  <c:v>0.6</c:v>
                </c:pt>
                <c:pt idx="10" formatCode="0.0_ 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8972-4769-918F-FA011AD3E5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57538472"/>
        <c:axId val="557536504"/>
      </c:barChart>
      <c:catAx>
        <c:axId val="5575384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7536504"/>
        <c:crosses val="autoZero"/>
        <c:auto val="1"/>
        <c:lblAlgn val="ctr"/>
        <c:lblOffset val="100"/>
        <c:noMultiLvlLbl val="0"/>
      </c:catAx>
      <c:valAx>
        <c:axId val="557536504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7538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0.06958</cdr:x>
      <cdr:y>0.06971</cdr:y>
    </cdr:from>
    <cdr:to>
      <cdr:x>0.27733</cdr:x>
      <cdr:y>0.13622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1CDDE7F-753A-0E01-6EF2-6168329F733A}"/>
            </a:ext>
          </a:extLst>
        </cdr:cNvPr>
        <cdr:cNvSpPr txBox="1"/>
      </cdr:nvSpPr>
      <cdr:spPr>
        <a:xfrm xmlns:a="http://schemas.openxmlformats.org/drawingml/2006/main">
          <a:off x="376431" y="330200"/>
          <a:ext cx="1123968" cy="315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0.00235</cdr:x>
      <cdr:y>0.19082</cdr:y>
    </cdr:from>
    <cdr:to>
      <cdr:x>0.15814</cdr:x>
      <cdr:y>0.26511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C7DF7DC-2EBD-AA24-E74F-8F28007FBB1F}"/>
            </a:ext>
          </a:extLst>
        </cdr:cNvPr>
        <cdr:cNvSpPr txBox="1"/>
      </cdr:nvSpPr>
      <cdr:spPr>
        <a:xfrm xmlns:a="http://schemas.openxmlformats.org/drawingml/2006/main">
          <a:off x="12700" y="903950"/>
          <a:ext cx="842849" cy="351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0.40011</cdr:y>
    </cdr:from>
    <cdr:to>
      <cdr:x>0.19567</cdr:x>
      <cdr:y>0.47275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D643972-3D88-825E-945F-96408A756446}"/>
            </a:ext>
          </a:extLst>
        </cdr:cNvPr>
        <cdr:cNvSpPr txBox="1"/>
      </cdr:nvSpPr>
      <cdr:spPr>
        <a:xfrm xmlns:a="http://schemas.openxmlformats.org/drawingml/2006/main">
          <a:off x="0" y="1895362"/>
          <a:ext cx="1058631" cy="344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25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17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985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285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130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60373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34788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90133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0269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7586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7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69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383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59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41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51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84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BB32C-C7C0-4ED1-91F6-1A25C424EB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60EC0-D667-404B-B348-443127A80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77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42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2F697E3-64B3-27F3-0C16-4E53A172FAF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0500" y="1003300"/>
          <a:ext cx="8750300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585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2022-09-14T08:47:44Z</dcterms:created>
  <dcterms:modified xsi:type="dcterms:W3CDTF">2022-09-14T08:47:44Z</dcterms:modified>
</cp:coreProperties>
</file>