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かかりつけ薬剤師を決めていない理由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2888019432353566"/>
          <c:y val="0.16265575355712114"/>
          <c:w val="0.62474495035946598"/>
          <c:h val="0.80518050375282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総数（n=358人、M.T.=117.0%）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'12'!$B$9:$B$15</c:f>
              <c:strCache>
                <c:ptCount val="7"/>
                <c:pt idx="0">
                  <c:v>かかりつけ薬剤師を決める利点がわからないため</c:v>
                </c:pt>
                <c:pt idx="1">
                  <c:v>かかりつけにしたい薬剤師が見つかっていないため</c:v>
                </c:pt>
                <c:pt idx="2">
                  <c:v>薬局を利用する機会が少なく、必要性を感じないため</c:v>
                </c:pt>
                <c:pt idx="3">
                  <c:v>かかりつけ薬剤師を決めるのが面倒なため</c:v>
                </c:pt>
                <c:pt idx="4">
                  <c:v>その他</c:v>
                </c:pt>
                <c:pt idx="5">
                  <c:v>特にない</c:v>
                </c:pt>
                <c:pt idx="6">
                  <c:v>無回答</c:v>
                </c:pt>
              </c:strCache>
            </c:strRef>
          </c:cat>
          <c:val>
            <c:numRef>
              <c:f>'12'!$C$9:$C$15</c:f>
              <c:numCache>
                <c:formatCode>0.0</c:formatCode>
                <c:ptCount val="7"/>
                <c:pt idx="0">
                  <c:v>24.6</c:v>
                </c:pt>
                <c:pt idx="1">
                  <c:v>22.1</c:v>
                </c:pt>
                <c:pt idx="2">
                  <c:v>20.399999999999999</c:v>
                </c:pt>
                <c:pt idx="3">
                  <c:v>6.4</c:v>
                </c:pt>
                <c:pt idx="4">
                  <c:v>21.2</c:v>
                </c:pt>
                <c:pt idx="5">
                  <c:v>15.1</c:v>
                </c:pt>
                <c:pt idx="6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2-44AE-AC10-E631114561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53372648"/>
        <c:axId val="553364776"/>
      </c:barChart>
      <c:catAx>
        <c:axId val="553372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3364776"/>
        <c:crosses val="autoZero"/>
        <c:auto val="1"/>
        <c:lblAlgn val="ctr"/>
        <c:lblOffset val="100"/>
        <c:noMultiLvlLbl val="0"/>
      </c:catAx>
      <c:valAx>
        <c:axId val="5533647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337264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1913565152183"/>
          <c:y val="0.89116199290878118"/>
          <c:w val="0.29155605549306335"/>
          <c:h val="4.93424506147258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0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12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530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4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204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78667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58267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8588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377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778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4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1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9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93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78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78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37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82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C0B8-A8B4-43CE-ADD1-30DE5C0AE4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E14B-711D-4D76-A437-9EB0FBF00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71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2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014E239-6042-CF5F-CA3C-F372775F7C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990600"/>
          <a:ext cx="87249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5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2022-09-14T08:47:39Z</dcterms:created>
  <dcterms:modified xsi:type="dcterms:W3CDTF">2022-09-14T08:47:39Z</dcterms:modified>
</cp:coreProperties>
</file>