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16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1.xml"/><Relationship Id="rId7"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______.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dirty="0"/>
              <a:t>かかりつけ薬剤師・薬局を決めた理由</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0.35669129953877432"/>
          <c:y val="9.8806869833988342E-2"/>
          <c:w val="0.62161307193720849"/>
          <c:h val="0.88165494188892468"/>
        </c:manualLayout>
      </c:layout>
      <c:barChart>
        <c:barDir val="bar"/>
        <c:grouping val="clustered"/>
        <c:varyColors val="0"/>
        <c:ser>
          <c:idx val="0"/>
          <c:order val="0"/>
          <c:tx>
            <c:strRef>
              <c:f>'10'!$C$8</c:f>
              <c:strCache>
                <c:ptCount val="1"/>
                <c:pt idx="0">
                  <c:v>総数（n=147人、M.T.=246.3%）</c:v>
                </c:pt>
              </c:strCache>
            </c:strRef>
          </c:tx>
          <c:spPr>
            <a:solidFill>
              <a:srgbClr val="2A315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'10'!$B$9:$B$23</c:f>
              <c:strCache>
                <c:ptCount val="15"/>
                <c:pt idx="0">
                  <c:v>信頼できる薬剤師であるため</c:v>
                </c:pt>
                <c:pt idx="1">
                  <c:v>服用している全ての薬の飲み合わせについて確認してくれるため</c:v>
                </c:pt>
                <c:pt idx="2">
                  <c:v>生活状況や習慣などを理解してくれた上で、薬についての説明などをしてくれるため</c:v>
                </c:pt>
                <c:pt idx="3">
                  <c:v>自宅や職場の近くなど行きやすい場所にあるため</c:v>
                </c:pt>
                <c:pt idx="4">
                  <c:v>同じような薬が重複して処方された場合、医師に確認して薬の種類を減らしてくれるため</c:v>
                </c:pt>
                <c:pt idx="5">
                  <c:v>服用している全ての薬と食品の飲み合わせについて確認してくれるため</c:v>
                </c:pt>
                <c:pt idx="6">
                  <c:v>病院や診療所、介護施設などと一緒になって対応してくれるため</c:v>
                </c:pt>
                <c:pt idx="7">
                  <c:v>飲み残している薬の数量を確認してから調剤してくれるため</c:v>
                </c:pt>
                <c:pt idx="8">
                  <c:v>薬を飲みやすくするために、形状や服用方法を変えることを相談できるため</c:v>
                </c:pt>
                <c:pt idx="9">
                  <c:v>薬について開店時間外も電話などで相談できるため</c:v>
                </c:pt>
                <c:pt idx="10">
                  <c:v>運動習慣や食習慣について相談できるため</c:v>
                </c:pt>
                <c:pt idx="11">
                  <c:v>薬代を安くする方法について相談できるため</c:v>
                </c:pt>
                <c:pt idx="12">
                  <c:v>在宅療養中の自宅を訪問し、薬の管理などを行ってくれるため</c:v>
                </c:pt>
                <c:pt idx="13">
                  <c:v>その他</c:v>
                </c:pt>
                <c:pt idx="14">
                  <c:v>無回答</c:v>
                </c:pt>
              </c:strCache>
            </c:strRef>
          </c:cat>
          <c:val>
            <c:numRef>
              <c:f>'10'!$C$9:$C$23</c:f>
              <c:numCache>
                <c:formatCode>0.0</c:formatCode>
                <c:ptCount val="15"/>
                <c:pt idx="0">
                  <c:v>49.7</c:v>
                </c:pt>
                <c:pt idx="1">
                  <c:v>44.9</c:v>
                </c:pt>
                <c:pt idx="2">
                  <c:v>36.1</c:v>
                </c:pt>
                <c:pt idx="3">
                  <c:v>32</c:v>
                </c:pt>
                <c:pt idx="4">
                  <c:v>19</c:v>
                </c:pt>
                <c:pt idx="5">
                  <c:v>14.3</c:v>
                </c:pt>
                <c:pt idx="6">
                  <c:v>13.6</c:v>
                </c:pt>
                <c:pt idx="7">
                  <c:v>10.199999999999999</c:v>
                </c:pt>
                <c:pt idx="8">
                  <c:v>7.5</c:v>
                </c:pt>
                <c:pt idx="9">
                  <c:v>4.8</c:v>
                </c:pt>
                <c:pt idx="10">
                  <c:v>4.8</c:v>
                </c:pt>
                <c:pt idx="11">
                  <c:v>3.4</c:v>
                </c:pt>
                <c:pt idx="12">
                  <c:v>0</c:v>
                </c:pt>
                <c:pt idx="13">
                  <c:v>4.8</c:v>
                </c:pt>
                <c:pt idx="14">
                  <c:v>1.4</c:v>
                </c:pt>
              </c:numCache>
            </c:numRef>
          </c:val>
          <c:extLst>
            <c:ext xmlns:c16="http://schemas.microsoft.com/office/drawing/2014/chart" uri="{C3380CC4-5D6E-409C-BE32-E72D297353CC}">
              <c16:uniqueId val="{00000000-4BD1-4AB1-84CB-61DA5131E756}"/>
            </c:ext>
          </c:extLst>
        </c:ser>
        <c:dLbls>
          <c:dLblPos val="outEnd"/>
          <c:showLegendKey val="0"/>
          <c:showVal val="1"/>
          <c:showCatName val="0"/>
          <c:showSerName val="0"/>
          <c:showPercent val="0"/>
          <c:showBubbleSize val="0"/>
        </c:dLbls>
        <c:gapWidth val="100"/>
        <c:axId val="666294216"/>
        <c:axId val="666292904"/>
      </c:barChart>
      <c:catAx>
        <c:axId val="66629421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666292904"/>
        <c:crosses val="autoZero"/>
        <c:auto val="1"/>
        <c:lblAlgn val="ctr"/>
        <c:lblOffset val="100"/>
        <c:noMultiLvlLbl val="0"/>
      </c:catAx>
      <c:valAx>
        <c:axId val="666292904"/>
        <c:scaling>
          <c:orientation val="minMax"/>
        </c:scaling>
        <c:delete val="0"/>
        <c:axPos val="t"/>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666294216"/>
        <c:crosses val="autoZero"/>
        <c:crossBetween val="between"/>
      </c:valAx>
      <c:spPr>
        <a:noFill/>
        <a:ln>
          <a:noFill/>
        </a:ln>
        <a:effectLst/>
      </c:spPr>
    </c:plotArea>
    <c:legend>
      <c:legendPos val="r"/>
      <c:layout>
        <c:manualLayout>
          <c:xMode val="edge"/>
          <c:yMode val="edge"/>
          <c:x val="0.69760012741710864"/>
          <c:y val="0.86727780031048518"/>
          <c:w val="0.24640688713720982"/>
          <c:h val="2.9973566803261496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00A28BC-367F-483D-BD7B-558ABA990F1B}"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3A57300-2C4A-4034-AD2F-CFDE138C1DCF}" type="slidenum">
              <a:rPr kumimoji="1" lang="ja-JP" altLang="en-US" smtClean="0"/>
              <a:t>‹#›</a:t>
            </a:fld>
            <a:endParaRPr kumimoji="1" lang="ja-JP" altLang="en-US"/>
          </a:p>
        </p:txBody>
      </p:sp>
    </p:spTree>
    <p:extLst>
      <p:ext uri="{BB962C8B-B14F-4D97-AF65-F5344CB8AC3E}">
        <p14:creationId xmlns:p14="http://schemas.microsoft.com/office/powerpoint/2010/main" val="42554455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00A28BC-367F-483D-BD7B-558ABA990F1B}"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3A57300-2C4A-4034-AD2F-CFDE138C1DCF}" type="slidenum">
              <a:rPr kumimoji="1" lang="ja-JP" altLang="en-US" smtClean="0"/>
              <a:t>‹#›</a:t>
            </a:fld>
            <a:endParaRPr kumimoji="1" lang="ja-JP" altLang="en-US"/>
          </a:p>
        </p:txBody>
      </p:sp>
    </p:spTree>
    <p:extLst>
      <p:ext uri="{BB962C8B-B14F-4D97-AF65-F5344CB8AC3E}">
        <p14:creationId xmlns:p14="http://schemas.microsoft.com/office/powerpoint/2010/main" val="1213390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00A28BC-367F-483D-BD7B-558ABA990F1B}"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3A57300-2C4A-4034-AD2F-CFDE138C1DCF}" type="slidenum">
              <a:rPr kumimoji="1" lang="ja-JP" altLang="en-US" smtClean="0"/>
              <a:t>‹#›</a:t>
            </a:fld>
            <a:endParaRPr kumimoji="1" lang="ja-JP" altLang="en-US"/>
          </a:p>
        </p:txBody>
      </p:sp>
    </p:spTree>
    <p:extLst>
      <p:ext uri="{BB962C8B-B14F-4D97-AF65-F5344CB8AC3E}">
        <p14:creationId xmlns:p14="http://schemas.microsoft.com/office/powerpoint/2010/main" val="7470139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31" name="Rectangle 7"/>
          <p:cNvSpPr>
            <a:spLocks noGrp="1" noChangeArrowheads="1"/>
          </p:cNvSpPr>
          <p:nvPr>
            <p:ph type="ctrTitle"/>
          </p:nvPr>
        </p:nvSpPr>
        <p:spPr>
          <a:xfrm>
            <a:off x="3581400" y="1066800"/>
            <a:ext cx="5181600" cy="2209800"/>
          </a:xfrm>
        </p:spPr>
        <p:txBody>
          <a:bodyPr/>
          <a:lstStyle>
            <a:lvl1pPr algn="r">
              <a:defRPr sz="1500"/>
            </a:lvl1pPr>
          </a:lstStyle>
          <a:p>
            <a:pPr lvl="0"/>
            <a:r>
              <a:rPr lang="ja-JP" altLang="en-US" noProof="0" dirty="0"/>
              <a:t>マスター タイトルの書式設定</a:t>
            </a:r>
          </a:p>
        </p:txBody>
      </p:sp>
      <p:sp>
        <p:nvSpPr>
          <p:cNvPr id="1032" name="Rectangle 8"/>
          <p:cNvSpPr>
            <a:spLocks noGrp="1" noChangeArrowheads="1"/>
          </p:cNvSpPr>
          <p:nvPr>
            <p:ph type="subTitle" idx="1"/>
          </p:nvPr>
        </p:nvSpPr>
        <p:spPr>
          <a:xfrm>
            <a:off x="5410200" y="5949950"/>
            <a:ext cx="3352800" cy="755650"/>
          </a:xfrm>
          <a:ln>
            <a:noFill/>
          </a:ln>
          <a:extLst>
            <a:ext uri="{91240B29-F687-4F45-9708-019B960494DF}">
              <a14:hiddenLine xmlns:a14="http://schemas.microsoft.com/office/drawing/2010/main" w="9525">
                <a:solidFill>
                  <a:schemeClr val="tx1"/>
                </a:solidFill>
                <a:miter lim="800000"/>
                <a:headEnd/>
                <a:tailEnd/>
              </a14:hiddenLine>
            </a:ext>
          </a:extLst>
        </p:spPr>
        <p:txBody>
          <a:bodyPr/>
          <a:lstStyle>
            <a:lvl1pPr marL="0" indent="0" algn="r">
              <a:buFont typeface="Wingdings" pitchFamily="2" charset="2"/>
              <a:buNone/>
              <a:defRPr sz="1050"/>
            </a:lvl1pPr>
          </a:lstStyle>
          <a:p>
            <a:pPr lvl="0"/>
            <a:r>
              <a:rPr lang="ja-JP" altLang="en-US" noProof="0"/>
              <a:t>マスター サブタイトルの書式設定</a:t>
            </a:r>
          </a:p>
        </p:txBody>
      </p:sp>
      <p:sp>
        <p:nvSpPr>
          <p:cNvPr id="4" name="正方形/長方形 3"/>
          <p:cNvSpPr/>
          <p:nvPr userDrawn="1"/>
        </p:nvSpPr>
        <p:spPr bwMode="auto">
          <a:xfrm>
            <a:off x="0" y="0"/>
            <a:ext cx="1277634" cy="6858000"/>
          </a:xfrm>
          <a:prstGeom prst="rect">
            <a:avLst/>
          </a:prstGeom>
          <a:solidFill>
            <a:srgbClr val="6475BC"/>
          </a:solidFill>
          <a:ln w="9525" cap="flat" cmpd="sng" algn="ctr">
            <a:no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chemeClr val="tx1"/>
              </a:solidFill>
              <a:effectLst/>
              <a:latin typeface="Times New Roman" pitchFamily="18" charset="0"/>
              <a:ea typeface="メイリオ" pitchFamily="50" charset="-128"/>
              <a:cs typeface="メイリオ" pitchFamily="50" charset="-128"/>
            </a:endParaRPr>
          </a:p>
        </p:txBody>
      </p:sp>
      <p:sp>
        <p:nvSpPr>
          <p:cNvPr id="9" name="正方形/長方形 8"/>
          <p:cNvSpPr/>
          <p:nvPr userDrawn="1"/>
        </p:nvSpPr>
        <p:spPr bwMode="auto">
          <a:xfrm>
            <a:off x="1277857" y="0"/>
            <a:ext cx="323813" cy="6858000"/>
          </a:xfrm>
          <a:prstGeom prst="rect">
            <a:avLst/>
          </a:prstGeom>
          <a:solidFill>
            <a:srgbClr val="2A3151"/>
          </a:solidFill>
          <a:ln w="9525" cap="flat" cmpd="sng" algn="ctr">
            <a:no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chemeClr val="tx1"/>
              </a:solidFill>
              <a:effectLst/>
              <a:latin typeface="Times New Roman" pitchFamily="18" charset="0"/>
              <a:ea typeface="メイリオ" pitchFamily="50" charset="-128"/>
              <a:cs typeface="メイリオ" pitchFamily="50" charset="-128"/>
            </a:endParaRPr>
          </a:p>
        </p:txBody>
      </p:sp>
      <p:grpSp>
        <p:nvGrpSpPr>
          <p:cNvPr id="13" name="グループ化 12"/>
          <p:cNvGrpSpPr/>
          <p:nvPr userDrawn="1"/>
        </p:nvGrpSpPr>
        <p:grpSpPr>
          <a:xfrm>
            <a:off x="6178" y="4118254"/>
            <a:ext cx="1763420" cy="1852619"/>
            <a:chOff x="7680176" y="-2419200"/>
            <a:chExt cx="2765193" cy="1852619"/>
          </a:xfrm>
        </p:grpSpPr>
        <p:sp>
          <p:nvSpPr>
            <p:cNvPr id="5" name="正方形/長方形 4"/>
            <p:cNvSpPr/>
            <p:nvPr userDrawn="1"/>
          </p:nvSpPr>
          <p:spPr bwMode="auto">
            <a:xfrm>
              <a:off x="7680176" y="-2328396"/>
              <a:ext cx="2533847" cy="1761815"/>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1" i="0" u="none" strike="noStrike" cap="none" normalizeH="0" baseline="0">
                <a:ln>
                  <a:noFill/>
                </a:ln>
                <a:solidFill>
                  <a:schemeClr val="tx1">
                    <a:alpha val="4000"/>
                  </a:schemeClr>
                </a:solidFill>
                <a:effectLst/>
                <a:latin typeface="Times New Roman" pitchFamily="18" charset="0"/>
                <a:ea typeface="メイリオ" pitchFamily="50" charset="-128"/>
                <a:cs typeface="メイリオ" pitchFamily="50" charset="-128"/>
              </a:endParaRPr>
            </a:p>
          </p:txBody>
        </p:sp>
        <p:sp>
          <p:nvSpPr>
            <p:cNvPr id="7" name="テキスト ボックス 6"/>
            <p:cNvSpPr txBox="1"/>
            <p:nvPr userDrawn="1"/>
          </p:nvSpPr>
          <p:spPr>
            <a:xfrm>
              <a:off x="8240748" y="-2419200"/>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9.58</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4" name="テキスト ボックス 13"/>
            <p:cNvSpPr txBox="1"/>
            <p:nvPr userDrawn="1"/>
          </p:nvSpPr>
          <p:spPr>
            <a:xfrm>
              <a:off x="7680176" y="-2203671"/>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9.65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5" name="テキスト ボックス 14"/>
            <p:cNvSpPr txBox="1"/>
            <p:nvPr userDrawn="1"/>
          </p:nvSpPr>
          <p:spPr>
            <a:xfrm>
              <a:off x="8115608" y="-1965834"/>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7.23</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6" name="テキスト ボックス 15"/>
            <p:cNvSpPr txBox="1"/>
            <p:nvPr userDrawn="1"/>
          </p:nvSpPr>
          <p:spPr>
            <a:xfrm>
              <a:off x="7960460" y="-1739877"/>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6.59</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7" name="テキスト ボックス 16"/>
            <p:cNvSpPr txBox="1"/>
            <p:nvPr userDrawn="1"/>
          </p:nvSpPr>
          <p:spPr>
            <a:xfrm>
              <a:off x="8474436" y="-1528092"/>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7.35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8" name="テキスト ボックス 17"/>
            <p:cNvSpPr txBox="1"/>
            <p:nvPr userDrawn="1"/>
          </p:nvSpPr>
          <p:spPr>
            <a:xfrm>
              <a:off x="9023020" y="-1746298"/>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8.21</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9" name="テキスト ボックス 18"/>
            <p:cNvSpPr txBox="1"/>
            <p:nvPr userDrawn="1"/>
          </p:nvSpPr>
          <p:spPr>
            <a:xfrm>
              <a:off x="9191893" y="-1939242"/>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9.44</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0" name="テキスト ボックス 19"/>
            <p:cNvSpPr txBox="1"/>
            <p:nvPr userDrawn="1"/>
          </p:nvSpPr>
          <p:spPr>
            <a:xfrm>
              <a:off x="8587555" y="-2158373"/>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8.76</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1" name="テキスト ボックス 20"/>
            <p:cNvSpPr txBox="1"/>
            <p:nvPr userDrawn="1"/>
          </p:nvSpPr>
          <p:spPr>
            <a:xfrm>
              <a:off x="9098349" y="-239009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5.68</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2" name="テキスト ボックス 21"/>
            <p:cNvSpPr txBox="1"/>
            <p:nvPr userDrawn="1"/>
          </p:nvSpPr>
          <p:spPr>
            <a:xfrm>
              <a:off x="7812268" y="-132276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8.43</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3" name="テキスト ボックス 22"/>
            <p:cNvSpPr txBox="1"/>
            <p:nvPr userDrawn="1"/>
          </p:nvSpPr>
          <p:spPr>
            <a:xfrm>
              <a:off x="8147834" y="-1088013"/>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4.22</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4" name="テキスト ボックス 23"/>
            <p:cNvSpPr txBox="1"/>
            <p:nvPr userDrawn="1"/>
          </p:nvSpPr>
          <p:spPr>
            <a:xfrm>
              <a:off x="8754184" y="-1206881"/>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6.35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5" name="テキスト ボックス 24"/>
            <p:cNvSpPr txBox="1"/>
            <p:nvPr userDrawn="1"/>
          </p:nvSpPr>
          <p:spPr>
            <a:xfrm>
              <a:off x="9311212" y="-137567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9.76</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grpSp>
      <p:cxnSp>
        <p:nvCxnSpPr>
          <p:cNvPr id="27" name="直線コネクタ 26"/>
          <p:cNvCxnSpPr/>
          <p:nvPr userDrawn="1"/>
        </p:nvCxnSpPr>
        <p:spPr bwMode="auto">
          <a:xfrm>
            <a:off x="0" y="4147358"/>
            <a:ext cx="1601670" cy="1722"/>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userDrawn="1"/>
        </p:nvCxnSpPr>
        <p:spPr bwMode="auto">
          <a:xfrm>
            <a:off x="0" y="5949951"/>
            <a:ext cx="1622064" cy="5251"/>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直線コネクタ 31"/>
          <p:cNvCxnSpPr/>
          <p:nvPr userDrawn="1"/>
        </p:nvCxnSpPr>
        <p:spPr bwMode="auto">
          <a:xfrm>
            <a:off x="0" y="6237312"/>
            <a:ext cx="1647340" cy="0"/>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6" name="図 25"/>
          <p:cNvPicPr>
            <a:picLocks noChangeAspect="1"/>
          </p:cNvPicPr>
          <p:nvPr userDrawn="1"/>
        </p:nvPicPr>
        <p:blipFill>
          <a:blip r:embed="rId2"/>
          <a:stretch>
            <a:fillRect/>
          </a:stretch>
        </p:blipFill>
        <p:spPr>
          <a:xfrm>
            <a:off x="3095625" y="4327965"/>
            <a:ext cx="6048375" cy="1524000"/>
          </a:xfrm>
          <a:prstGeom prst="rect">
            <a:avLst/>
          </a:prstGeom>
        </p:spPr>
      </p:pic>
      <p:pic>
        <p:nvPicPr>
          <p:cNvPr id="28" name="図 2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46159" y="148905"/>
            <a:ext cx="1228103" cy="474120"/>
          </a:xfrm>
          <a:prstGeom prst="rect">
            <a:avLst/>
          </a:prstGeom>
        </p:spPr>
      </p:pic>
    </p:spTree>
    <p:extLst>
      <p:ext uri="{BB962C8B-B14F-4D97-AF65-F5344CB8AC3E}">
        <p14:creationId xmlns:p14="http://schemas.microsoft.com/office/powerpoint/2010/main" val="36515202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1790111305"/>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a:xfrm>
            <a:off x="4953000" y="1981200"/>
            <a:ext cx="3657600" cy="43434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7709843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771900" cy="4191000"/>
          </a:xfrm>
        </p:spPr>
        <p:txBody>
          <a:bodyPr/>
          <a:lstStyle>
            <a:lvl1pPr>
              <a:defRPr sz="1050"/>
            </a:lvl1pPr>
            <a:lvl2pPr>
              <a:defRPr sz="900"/>
            </a:lvl2pPr>
            <a:lvl3pPr>
              <a:defRPr sz="825"/>
            </a:lvl3pPr>
            <a:lvl4pPr>
              <a:defRPr sz="788"/>
            </a:lvl4pPr>
            <a:lvl5pPr>
              <a:defRPr sz="788"/>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コンテンツ プレースホルダー 3"/>
          <p:cNvSpPr>
            <a:spLocks noGrp="1"/>
          </p:cNvSpPr>
          <p:nvPr>
            <p:ph sz="half" idx="2"/>
          </p:nvPr>
        </p:nvSpPr>
        <p:spPr>
          <a:xfrm>
            <a:off x="4610100" y="1981200"/>
            <a:ext cx="3771900" cy="4191000"/>
          </a:xfrm>
        </p:spPr>
        <p:txBody>
          <a:bodyPr/>
          <a:lstStyle>
            <a:lvl1pPr>
              <a:defRPr sz="1050"/>
            </a:lvl1pPr>
            <a:lvl2pPr>
              <a:defRPr sz="900"/>
            </a:lvl2pPr>
            <a:lvl3pPr>
              <a:defRPr sz="825"/>
            </a:lvl3pPr>
            <a:lvl4pPr>
              <a:defRPr sz="788"/>
            </a:lvl4pPr>
            <a:lvl5pPr>
              <a:defRPr sz="788"/>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2459193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Tree>
    <p:extLst>
      <p:ext uri="{BB962C8B-B14F-4D97-AF65-F5344CB8AC3E}">
        <p14:creationId xmlns:p14="http://schemas.microsoft.com/office/powerpoint/2010/main" val="2075749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6521488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990600" y="3048000"/>
            <a:ext cx="7162800" cy="381000"/>
          </a:xfrm>
        </p:spPr>
        <p:txBody>
          <a:bodyPr/>
          <a:lstStyle>
            <a:lvl1pPr algn="ctr">
              <a:defRPr b="1"/>
            </a:lvl1pPr>
          </a:lstStyle>
          <a:p>
            <a:r>
              <a:rPr kumimoji="1" lang="ja-JP" altLang="en-US"/>
              <a:t>マスター タイトルの書式設定</a:t>
            </a:r>
          </a:p>
        </p:txBody>
      </p:sp>
    </p:spTree>
    <p:extLst>
      <p:ext uri="{BB962C8B-B14F-4D97-AF65-F5344CB8AC3E}">
        <p14:creationId xmlns:p14="http://schemas.microsoft.com/office/powerpoint/2010/main" val="3673902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00A28BC-367F-483D-BD7B-558ABA990F1B}"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3A57300-2C4A-4034-AD2F-CFDE138C1DCF}" type="slidenum">
              <a:rPr kumimoji="1" lang="ja-JP" altLang="en-US" smtClean="0"/>
              <a:t>‹#›</a:t>
            </a:fld>
            <a:endParaRPr kumimoji="1" lang="ja-JP" altLang="en-US"/>
          </a:p>
        </p:txBody>
      </p:sp>
    </p:spTree>
    <p:extLst>
      <p:ext uri="{BB962C8B-B14F-4D97-AF65-F5344CB8AC3E}">
        <p14:creationId xmlns:p14="http://schemas.microsoft.com/office/powerpoint/2010/main" val="1736223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00A28BC-367F-483D-BD7B-558ABA990F1B}"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3A57300-2C4A-4034-AD2F-CFDE138C1DCF}" type="slidenum">
              <a:rPr kumimoji="1" lang="ja-JP" altLang="en-US" smtClean="0"/>
              <a:t>‹#›</a:t>
            </a:fld>
            <a:endParaRPr kumimoji="1" lang="ja-JP" altLang="en-US"/>
          </a:p>
        </p:txBody>
      </p:sp>
    </p:spTree>
    <p:extLst>
      <p:ext uri="{BB962C8B-B14F-4D97-AF65-F5344CB8AC3E}">
        <p14:creationId xmlns:p14="http://schemas.microsoft.com/office/powerpoint/2010/main" val="3659514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00A28BC-367F-483D-BD7B-558ABA990F1B}"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3A57300-2C4A-4034-AD2F-CFDE138C1DCF}" type="slidenum">
              <a:rPr kumimoji="1" lang="ja-JP" altLang="en-US" smtClean="0"/>
              <a:t>‹#›</a:t>
            </a:fld>
            <a:endParaRPr kumimoji="1" lang="ja-JP" altLang="en-US"/>
          </a:p>
        </p:txBody>
      </p:sp>
    </p:spTree>
    <p:extLst>
      <p:ext uri="{BB962C8B-B14F-4D97-AF65-F5344CB8AC3E}">
        <p14:creationId xmlns:p14="http://schemas.microsoft.com/office/powerpoint/2010/main" val="194981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00A28BC-367F-483D-BD7B-558ABA990F1B}" type="datetimeFigureOut">
              <a:rPr kumimoji="1" lang="ja-JP" altLang="en-US" smtClean="0"/>
              <a:t>2022/9/14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3A57300-2C4A-4034-AD2F-CFDE138C1DCF}" type="slidenum">
              <a:rPr kumimoji="1" lang="ja-JP" altLang="en-US" smtClean="0"/>
              <a:t>‹#›</a:t>
            </a:fld>
            <a:endParaRPr kumimoji="1" lang="ja-JP" altLang="en-US"/>
          </a:p>
        </p:txBody>
      </p:sp>
    </p:spTree>
    <p:extLst>
      <p:ext uri="{BB962C8B-B14F-4D97-AF65-F5344CB8AC3E}">
        <p14:creationId xmlns:p14="http://schemas.microsoft.com/office/powerpoint/2010/main" val="3525518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00A28BC-367F-483D-BD7B-558ABA990F1B}" type="datetimeFigureOut">
              <a:rPr kumimoji="1" lang="ja-JP" altLang="en-US" smtClean="0"/>
              <a:t>2022/9/14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3A57300-2C4A-4034-AD2F-CFDE138C1DCF}" type="slidenum">
              <a:rPr kumimoji="1" lang="ja-JP" altLang="en-US" smtClean="0"/>
              <a:t>‹#›</a:t>
            </a:fld>
            <a:endParaRPr kumimoji="1" lang="ja-JP" altLang="en-US"/>
          </a:p>
        </p:txBody>
      </p:sp>
    </p:spTree>
    <p:extLst>
      <p:ext uri="{BB962C8B-B14F-4D97-AF65-F5344CB8AC3E}">
        <p14:creationId xmlns:p14="http://schemas.microsoft.com/office/powerpoint/2010/main" val="698074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00A28BC-367F-483D-BD7B-558ABA990F1B}" type="datetimeFigureOut">
              <a:rPr kumimoji="1" lang="ja-JP" altLang="en-US" smtClean="0"/>
              <a:t>2022/9/14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3A57300-2C4A-4034-AD2F-CFDE138C1DCF}" type="slidenum">
              <a:rPr kumimoji="1" lang="ja-JP" altLang="en-US" smtClean="0"/>
              <a:t>‹#›</a:t>
            </a:fld>
            <a:endParaRPr kumimoji="1" lang="ja-JP" altLang="en-US"/>
          </a:p>
        </p:txBody>
      </p:sp>
    </p:spTree>
    <p:extLst>
      <p:ext uri="{BB962C8B-B14F-4D97-AF65-F5344CB8AC3E}">
        <p14:creationId xmlns:p14="http://schemas.microsoft.com/office/powerpoint/2010/main" val="1666406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00A28BC-367F-483D-BD7B-558ABA990F1B}"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3A57300-2C4A-4034-AD2F-CFDE138C1DCF}" type="slidenum">
              <a:rPr kumimoji="1" lang="ja-JP" altLang="en-US" smtClean="0"/>
              <a:t>‹#›</a:t>
            </a:fld>
            <a:endParaRPr kumimoji="1" lang="ja-JP" altLang="en-US"/>
          </a:p>
        </p:txBody>
      </p:sp>
    </p:spTree>
    <p:extLst>
      <p:ext uri="{BB962C8B-B14F-4D97-AF65-F5344CB8AC3E}">
        <p14:creationId xmlns:p14="http://schemas.microsoft.com/office/powerpoint/2010/main" val="2761728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00A28BC-367F-483D-BD7B-558ABA990F1B}"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3A57300-2C4A-4034-AD2F-CFDE138C1DCF}" type="slidenum">
              <a:rPr kumimoji="1" lang="ja-JP" altLang="en-US" smtClean="0"/>
              <a:t>‹#›</a:t>
            </a:fld>
            <a:endParaRPr kumimoji="1" lang="ja-JP" altLang="en-US"/>
          </a:p>
        </p:txBody>
      </p:sp>
    </p:spTree>
    <p:extLst>
      <p:ext uri="{BB962C8B-B14F-4D97-AF65-F5344CB8AC3E}">
        <p14:creationId xmlns:p14="http://schemas.microsoft.com/office/powerpoint/2010/main" val="457648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500A28BC-367F-483D-BD7B-558ABA990F1B}" type="datetimeFigureOut">
              <a:rPr kumimoji="1" lang="ja-JP" altLang="en-US" smtClean="0"/>
              <a:t>2022/9/14</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3A57300-2C4A-4034-AD2F-CFDE138C1DCF}" type="slidenum">
              <a:rPr kumimoji="1" lang="ja-JP" altLang="en-US" smtClean="0"/>
              <a:t>‹#›</a:t>
            </a:fld>
            <a:endParaRPr kumimoji="1" lang="ja-JP" altLang="en-US"/>
          </a:p>
        </p:txBody>
      </p:sp>
    </p:spTree>
    <p:extLst>
      <p:ext uri="{BB962C8B-B14F-4D97-AF65-F5344CB8AC3E}">
        <p14:creationId xmlns:p14="http://schemas.microsoft.com/office/powerpoint/2010/main" val="12655941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正方形/長方形 9"/>
          <p:cNvSpPr/>
          <p:nvPr userDrawn="1"/>
        </p:nvSpPr>
        <p:spPr bwMode="auto">
          <a:xfrm>
            <a:off x="0" y="617851"/>
            <a:ext cx="9144000" cy="297848"/>
          </a:xfrm>
          <a:prstGeom prst="rect">
            <a:avLst/>
          </a:prstGeom>
          <a:solidFill>
            <a:srgbClr val="6475BC"/>
          </a:solidFill>
          <a:ln w="9525" cap="flat" cmpd="sng" algn="ctr">
            <a:solidFill>
              <a:srgbClr val="00468B"/>
            </a:solid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Times New Roman" pitchFamily="18" charset="0"/>
              <a:ea typeface="メイリオ" pitchFamily="50" charset="-128"/>
              <a:cs typeface="メイリオ" pitchFamily="50" charset="-128"/>
            </a:endParaRPr>
          </a:p>
        </p:txBody>
      </p:sp>
      <p:sp>
        <p:nvSpPr>
          <p:cNvPr id="3083" name="Rectangle 1035"/>
          <p:cNvSpPr>
            <a:spLocks noChangeArrowheads="1"/>
          </p:cNvSpPr>
          <p:nvPr/>
        </p:nvSpPr>
        <p:spPr bwMode="auto">
          <a:xfrm>
            <a:off x="6300192" y="476673"/>
            <a:ext cx="2713125" cy="604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834" tIns="35918" rIns="71834" bIns="35918" anchor="ctr"/>
          <a:lstStyle>
            <a:lvl1pPr defTabSz="958850">
              <a:defRPr kumimoji="1" sz="2400">
                <a:solidFill>
                  <a:schemeClr val="tx1"/>
                </a:solidFill>
                <a:latin typeface="Times New Roman" pitchFamily="18" charset="0"/>
                <a:ea typeface="ＭＳ Ｐゴシック" charset="-128"/>
              </a:defRPr>
            </a:lvl1pPr>
            <a:lvl2pPr defTabSz="958850">
              <a:defRPr kumimoji="1" sz="2400">
                <a:solidFill>
                  <a:schemeClr val="tx1"/>
                </a:solidFill>
                <a:latin typeface="Times New Roman" pitchFamily="18" charset="0"/>
                <a:ea typeface="ＭＳ Ｐゴシック" charset="-128"/>
              </a:defRPr>
            </a:lvl2pPr>
            <a:lvl3pPr defTabSz="958850">
              <a:defRPr kumimoji="1" sz="2400">
                <a:solidFill>
                  <a:schemeClr val="tx1"/>
                </a:solidFill>
                <a:latin typeface="Times New Roman" pitchFamily="18" charset="0"/>
                <a:ea typeface="ＭＳ Ｐゴシック" charset="-128"/>
              </a:defRPr>
            </a:lvl3pPr>
            <a:lvl4pPr defTabSz="958850">
              <a:defRPr kumimoji="1" sz="2400">
                <a:solidFill>
                  <a:schemeClr val="tx1"/>
                </a:solidFill>
                <a:latin typeface="Times New Roman" pitchFamily="18" charset="0"/>
                <a:ea typeface="ＭＳ Ｐゴシック" charset="-128"/>
              </a:defRPr>
            </a:lvl4pPr>
            <a:lvl5pPr defTabSz="958850">
              <a:defRPr kumimoji="1" sz="2400">
                <a:solidFill>
                  <a:schemeClr val="tx1"/>
                </a:solidFill>
                <a:latin typeface="Times New Roman" pitchFamily="18" charset="0"/>
                <a:ea typeface="ＭＳ Ｐゴシック" charset="-128"/>
              </a:defRPr>
            </a:lvl5pPr>
            <a:lvl6pPr marL="457200" defTabSz="958850" fontAlgn="base">
              <a:spcBef>
                <a:spcPct val="0"/>
              </a:spcBef>
              <a:spcAft>
                <a:spcPct val="0"/>
              </a:spcAft>
              <a:defRPr kumimoji="1" sz="2400">
                <a:solidFill>
                  <a:schemeClr val="tx1"/>
                </a:solidFill>
                <a:latin typeface="Times New Roman" pitchFamily="18" charset="0"/>
                <a:ea typeface="ＭＳ Ｐゴシック" charset="-128"/>
              </a:defRPr>
            </a:lvl6pPr>
            <a:lvl7pPr marL="914400" defTabSz="958850" fontAlgn="base">
              <a:spcBef>
                <a:spcPct val="0"/>
              </a:spcBef>
              <a:spcAft>
                <a:spcPct val="0"/>
              </a:spcAft>
              <a:defRPr kumimoji="1" sz="2400">
                <a:solidFill>
                  <a:schemeClr val="tx1"/>
                </a:solidFill>
                <a:latin typeface="Times New Roman" pitchFamily="18" charset="0"/>
                <a:ea typeface="ＭＳ Ｐゴシック" charset="-128"/>
              </a:defRPr>
            </a:lvl7pPr>
            <a:lvl8pPr marL="1371600" defTabSz="958850" fontAlgn="base">
              <a:spcBef>
                <a:spcPct val="0"/>
              </a:spcBef>
              <a:spcAft>
                <a:spcPct val="0"/>
              </a:spcAft>
              <a:defRPr kumimoji="1" sz="2400">
                <a:solidFill>
                  <a:schemeClr val="tx1"/>
                </a:solidFill>
                <a:latin typeface="Times New Roman" pitchFamily="18" charset="0"/>
                <a:ea typeface="ＭＳ Ｐゴシック" charset="-128"/>
              </a:defRPr>
            </a:lvl8pPr>
            <a:lvl9pPr marL="1828800" defTabSz="958850" fontAlgn="base">
              <a:spcBef>
                <a:spcPct val="0"/>
              </a:spcBef>
              <a:spcAft>
                <a:spcPct val="0"/>
              </a:spcAft>
              <a:defRPr kumimoji="1" sz="2400">
                <a:solidFill>
                  <a:schemeClr val="tx1"/>
                </a:solidFill>
                <a:latin typeface="Times New Roman" pitchFamily="18" charset="0"/>
                <a:ea typeface="ＭＳ Ｐゴシック" charset="-128"/>
              </a:defRPr>
            </a:lvl9pPr>
          </a:lstStyle>
          <a:p>
            <a:pPr algn="r" eaLnBrk="0" hangingPunct="0"/>
            <a:r>
              <a:rPr lang="en-US" altLang="ja-JP" sz="1050" i="1" dirty="0" err="1">
                <a:solidFill>
                  <a:schemeClr val="bg1"/>
                </a:solidFill>
                <a:ea typeface="ＭＳ Ｐゴシック" charset="-128"/>
              </a:rPr>
              <a:t>BroadBand</a:t>
            </a:r>
            <a:r>
              <a:rPr lang="en-US" altLang="ja-JP" sz="1050" i="1" dirty="0">
                <a:solidFill>
                  <a:schemeClr val="bg1"/>
                </a:solidFill>
                <a:ea typeface="ＭＳ Ｐゴシック" charset="-128"/>
              </a:rPr>
              <a:t> Security</a:t>
            </a:r>
            <a:endParaRPr kumimoji="0" lang="en-US" altLang="ja-JP" sz="1050" i="1" dirty="0">
              <a:solidFill>
                <a:schemeClr val="bg1"/>
              </a:solidFill>
            </a:endParaRPr>
          </a:p>
        </p:txBody>
      </p:sp>
      <p:sp>
        <p:nvSpPr>
          <p:cNvPr id="3084" name="Rectangle 1036"/>
          <p:cNvSpPr>
            <a:spLocks noChangeArrowheads="1"/>
          </p:cNvSpPr>
          <p:nvPr/>
        </p:nvSpPr>
        <p:spPr bwMode="auto">
          <a:xfrm>
            <a:off x="8305800" y="6551623"/>
            <a:ext cx="533400" cy="306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834" tIns="35918" rIns="71834" bIns="35918"/>
          <a:lstStyle>
            <a:lvl1pPr defTabSz="858838">
              <a:defRPr kumimoji="1" sz="2400">
                <a:solidFill>
                  <a:schemeClr val="tx1"/>
                </a:solidFill>
                <a:latin typeface="Times New Roman" pitchFamily="18" charset="0"/>
                <a:ea typeface="ＭＳ Ｐゴシック" charset="-128"/>
              </a:defRPr>
            </a:lvl1pPr>
            <a:lvl2pPr marL="430213" defTabSz="858838">
              <a:defRPr kumimoji="1" sz="2400">
                <a:solidFill>
                  <a:schemeClr val="tx1"/>
                </a:solidFill>
                <a:latin typeface="Times New Roman" pitchFamily="18" charset="0"/>
                <a:ea typeface="ＭＳ Ｐゴシック" charset="-128"/>
              </a:defRPr>
            </a:lvl2pPr>
            <a:lvl3pPr marL="858838" defTabSz="858838">
              <a:defRPr kumimoji="1" sz="2400">
                <a:solidFill>
                  <a:schemeClr val="tx1"/>
                </a:solidFill>
                <a:latin typeface="Times New Roman" pitchFamily="18" charset="0"/>
                <a:ea typeface="ＭＳ Ｐゴシック" charset="-128"/>
              </a:defRPr>
            </a:lvl3pPr>
            <a:lvl4pPr marL="1289050" defTabSz="858838">
              <a:defRPr kumimoji="1" sz="2400">
                <a:solidFill>
                  <a:schemeClr val="tx1"/>
                </a:solidFill>
                <a:latin typeface="Times New Roman" pitchFamily="18" charset="0"/>
                <a:ea typeface="ＭＳ Ｐゴシック" charset="-128"/>
              </a:defRPr>
            </a:lvl4pPr>
            <a:lvl5pPr marL="1719263" defTabSz="858838">
              <a:defRPr kumimoji="1" sz="2400">
                <a:solidFill>
                  <a:schemeClr val="tx1"/>
                </a:solidFill>
                <a:latin typeface="Times New Roman" pitchFamily="18" charset="0"/>
                <a:ea typeface="ＭＳ Ｐゴシック" charset="-128"/>
              </a:defRPr>
            </a:lvl5pPr>
            <a:lvl6pPr marL="2176463" defTabSz="858838" fontAlgn="base">
              <a:spcBef>
                <a:spcPct val="0"/>
              </a:spcBef>
              <a:spcAft>
                <a:spcPct val="0"/>
              </a:spcAft>
              <a:defRPr kumimoji="1" sz="2400">
                <a:solidFill>
                  <a:schemeClr val="tx1"/>
                </a:solidFill>
                <a:latin typeface="Times New Roman" pitchFamily="18" charset="0"/>
                <a:ea typeface="ＭＳ Ｐゴシック" charset="-128"/>
              </a:defRPr>
            </a:lvl6pPr>
            <a:lvl7pPr marL="2633663" defTabSz="858838" fontAlgn="base">
              <a:spcBef>
                <a:spcPct val="0"/>
              </a:spcBef>
              <a:spcAft>
                <a:spcPct val="0"/>
              </a:spcAft>
              <a:defRPr kumimoji="1" sz="2400">
                <a:solidFill>
                  <a:schemeClr val="tx1"/>
                </a:solidFill>
                <a:latin typeface="Times New Roman" pitchFamily="18" charset="0"/>
                <a:ea typeface="ＭＳ Ｐゴシック" charset="-128"/>
              </a:defRPr>
            </a:lvl7pPr>
            <a:lvl8pPr marL="3090863" defTabSz="858838" fontAlgn="base">
              <a:spcBef>
                <a:spcPct val="0"/>
              </a:spcBef>
              <a:spcAft>
                <a:spcPct val="0"/>
              </a:spcAft>
              <a:defRPr kumimoji="1" sz="2400">
                <a:solidFill>
                  <a:schemeClr val="tx1"/>
                </a:solidFill>
                <a:latin typeface="Times New Roman" pitchFamily="18" charset="0"/>
                <a:ea typeface="ＭＳ Ｐゴシック" charset="-128"/>
              </a:defRPr>
            </a:lvl8pPr>
            <a:lvl9pPr marL="3548063" defTabSz="858838" fontAlgn="base">
              <a:spcBef>
                <a:spcPct val="0"/>
              </a:spcBef>
              <a:spcAft>
                <a:spcPct val="0"/>
              </a:spcAft>
              <a:defRPr kumimoji="1" sz="2400">
                <a:solidFill>
                  <a:schemeClr val="tx1"/>
                </a:solidFill>
                <a:latin typeface="Times New Roman" pitchFamily="18" charset="0"/>
                <a:ea typeface="ＭＳ Ｐゴシック" charset="-128"/>
              </a:defRPr>
            </a:lvl9pPr>
          </a:lstStyle>
          <a:p>
            <a:pPr algn="r" eaLnBrk="0" hangingPunct="0"/>
            <a:fld id="{BE50395C-2FC9-48B5-976F-9B4E57B4A323}" type="slidenum">
              <a:rPr kumimoji="0" lang="en-US" altLang="ja-JP" sz="1050">
                <a:latin typeface="Century" pitchFamily="18" charset="0"/>
              </a:rPr>
              <a:pPr algn="r" eaLnBrk="0" hangingPunct="0"/>
              <a:t>‹#›</a:t>
            </a:fld>
            <a:endParaRPr kumimoji="0" lang="en-US" altLang="ja-JP" sz="1050">
              <a:latin typeface="Century" pitchFamily="18" charset="0"/>
            </a:endParaRPr>
          </a:p>
        </p:txBody>
      </p:sp>
      <p:sp>
        <p:nvSpPr>
          <p:cNvPr id="3085" name="Text Box 1037"/>
          <p:cNvSpPr txBox="1">
            <a:spLocks noChangeArrowheads="1"/>
          </p:cNvSpPr>
          <p:nvPr/>
        </p:nvSpPr>
        <p:spPr bwMode="auto">
          <a:xfrm>
            <a:off x="0" y="6613535"/>
            <a:ext cx="175260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ja-JP" sz="750" i="1">
                <a:ea typeface="ＭＳ Ｐゴシック" charset="-128"/>
              </a:rPr>
              <a:t>Strictly Confidential</a:t>
            </a:r>
          </a:p>
        </p:txBody>
      </p:sp>
      <p:sp>
        <p:nvSpPr>
          <p:cNvPr id="3086" name="Text Box 1038"/>
          <p:cNvSpPr txBox="1">
            <a:spLocks noChangeArrowheads="1"/>
          </p:cNvSpPr>
          <p:nvPr/>
        </p:nvSpPr>
        <p:spPr bwMode="auto">
          <a:xfrm>
            <a:off x="4283968" y="6613535"/>
            <a:ext cx="4250432"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a:spcBef>
                <a:spcPct val="50000"/>
              </a:spcBef>
            </a:pPr>
            <a:r>
              <a:rPr lang="en-US" altLang="ja-JP" sz="750" i="1" dirty="0">
                <a:ea typeface="ＭＳ Ｐゴシック" charset="-128"/>
              </a:rPr>
              <a:t>Copyright (C) 2022 </a:t>
            </a:r>
            <a:r>
              <a:rPr lang="en-US" altLang="ja-JP" sz="750" i="1" dirty="0" err="1">
                <a:ea typeface="ＭＳ Ｐゴシック" charset="-128"/>
              </a:rPr>
              <a:t>BroadBand</a:t>
            </a:r>
            <a:r>
              <a:rPr lang="en-US" altLang="ja-JP" sz="750" i="1" dirty="0">
                <a:ea typeface="ＭＳ Ｐゴシック" charset="-128"/>
              </a:rPr>
              <a:t> Security, Inc.</a:t>
            </a:r>
            <a:r>
              <a:rPr lang="ja-JP" altLang="en-US" sz="750" i="1" dirty="0">
                <a:ea typeface="ＭＳ Ｐゴシック" charset="-128"/>
              </a:rPr>
              <a:t> </a:t>
            </a:r>
            <a:r>
              <a:rPr lang="en-US" altLang="ja-JP" sz="750" i="1" dirty="0">
                <a:ea typeface="ＭＳ Ｐゴシック" charset="-128"/>
              </a:rPr>
              <a:t>All rights reserved.</a:t>
            </a:r>
          </a:p>
        </p:txBody>
      </p:sp>
      <p:sp>
        <p:nvSpPr>
          <p:cNvPr id="3074" name="Rectangle 1026"/>
          <p:cNvSpPr>
            <a:spLocks noGrp="1" noChangeArrowheads="1"/>
          </p:cNvSpPr>
          <p:nvPr>
            <p:ph type="title"/>
          </p:nvPr>
        </p:nvSpPr>
        <p:spPr bwMode="auto">
          <a:xfrm>
            <a:off x="228600" y="1219200"/>
            <a:ext cx="7162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3075" name="Rectangle 1027"/>
          <p:cNvSpPr>
            <a:spLocks noGrp="1" noChangeArrowheads="1"/>
          </p:cNvSpPr>
          <p:nvPr>
            <p:ph type="body" idx="1"/>
          </p:nvPr>
        </p:nvSpPr>
        <p:spPr bwMode="auto">
          <a:xfrm>
            <a:off x="685800" y="1981200"/>
            <a:ext cx="7696200" cy="4191000"/>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2" name="正方形/長方形 1"/>
          <p:cNvSpPr/>
          <p:nvPr userDrawn="1"/>
        </p:nvSpPr>
        <p:spPr bwMode="auto">
          <a:xfrm>
            <a:off x="0" y="0"/>
            <a:ext cx="9144000" cy="620688"/>
          </a:xfrm>
          <a:prstGeom prst="rect">
            <a:avLst/>
          </a:prstGeom>
          <a:solidFill>
            <a:srgbClr val="2A3151"/>
          </a:solidFill>
          <a:ln w="9525" cap="flat" cmpd="sng" algn="ctr">
            <a:solidFill>
              <a:srgbClr val="2A3151"/>
            </a:solid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rgbClr val="2A3151"/>
              </a:solidFill>
              <a:effectLst/>
              <a:latin typeface="Times New Roman" pitchFamily="18" charset="0"/>
              <a:ea typeface="メイリオ" pitchFamily="50" charset="-128"/>
              <a:cs typeface="メイリオ" pitchFamily="50" charset="-128"/>
            </a:endParaRPr>
          </a:p>
        </p:txBody>
      </p:sp>
      <p:pic>
        <p:nvPicPr>
          <p:cNvPr id="12" name="図 11"/>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84664" y="89652"/>
            <a:ext cx="1506800" cy="449396"/>
          </a:xfrm>
          <a:prstGeom prst="rect">
            <a:avLst/>
          </a:prstGeom>
        </p:spPr>
      </p:pic>
    </p:spTree>
    <p:extLst>
      <p:ext uri="{BB962C8B-B14F-4D97-AF65-F5344CB8AC3E}">
        <p14:creationId xmlns:p14="http://schemas.microsoft.com/office/powerpoint/2010/main" val="29206859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iming>
    <p:tnLst>
      <p:par>
        <p:cTn id="1" dur="indefinite" restart="never" nodeType="tmRoot"/>
      </p:par>
    </p:tnLst>
  </p:timing>
  <p:txStyles>
    <p:titleStyle>
      <a:lvl1pPr algn="l" rtl="0" eaLnBrk="1" fontAlgn="base" hangingPunct="1">
        <a:spcBef>
          <a:spcPct val="0"/>
        </a:spcBef>
        <a:spcAft>
          <a:spcPct val="0"/>
        </a:spcAft>
        <a:defRPr kumimoji="1" sz="1200">
          <a:solidFill>
            <a:schemeClr val="tx2"/>
          </a:solidFill>
          <a:latin typeface="+mj-lt"/>
          <a:ea typeface="+mj-ea"/>
          <a:cs typeface="+mj-cs"/>
        </a:defRPr>
      </a:lvl1pPr>
      <a:lvl2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2pPr>
      <a:lvl3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3pPr>
      <a:lvl4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4pPr>
      <a:lvl5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5pPr>
      <a:lvl6pPr marL="3429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6pPr>
      <a:lvl7pPr marL="6858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7pPr>
      <a:lvl8pPr marL="10287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8pPr>
      <a:lvl9pPr marL="13716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9pPr>
    </p:titleStyle>
    <p:bodyStyle>
      <a:lvl1pPr marL="257175" indent="-257175" algn="l" rtl="0" eaLnBrk="1" fontAlgn="base" hangingPunct="1">
        <a:spcBef>
          <a:spcPct val="20000"/>
        </a:spcBef>
        <a:spcAft>
          <a:spcPct val="0"/>
        </a:spcAft>
        <a:buFont typeface="Wingdings" pitchFamily="2" charset="2"/>
        <a:buChar char="u"/>
        <a:defRPr kumimoji="1" sz="900">
          <a:solidFill>
            <a:schemeClr val="tx1"/>
          </a:solidFill>
          <a:latin typeface="+mn-lt"/>
          <a:ea typeface="+mn-ea"/>
          <a:cs typeface="+mn-cs"/>
        </a:defRPr>
      </a:lvl1pPr>
      <a:lvl2pPr marL="557213" indent="-214313" algn="l" rtl="0" eaLnBrk="1" fontAlgn="base" hangingPunct="1">
        <a:spcBef>
          <a:spcPct val="20000"/>
        </a:spcBef>
        <a:spcAft>
          <a:spcPct val="0"/>
        </a:spcAft>
        <a:buFont typeface="Wingdings" pitchFamily="2" charset="2"/>
        <a:buChar char="Ø"/>
        <a:defRPr kumimoji="1" sz="750">
          <a:solidFill>
            <a:schemeClr val="tx1"/>
          </a:solidFill>
          <a:latin typeface="+mn-lt"/>
          <a:ea typeface="+mn-ea"/>
          <a:cs typeface="+mn-cs"/>
        </a:defRPr>
      </a:lvl2pPr>
      <a:lvl3pPr marL="857250" indent="-171450" algn="l" rtl="0" eaLnBrk="1" fontAlgn="base" hangingPunct="1">
        <a:spcBef>
          <a:spcPct val="20000"/>
        </a:spcBef>
        <a:spcAft>
          <a:spcPct val="0"/>
        </a:spcAft>
        <a:buChar char="•"/>
        <a:defRPr kumimoji="1" sz="675">
          <a:solidFill>
            <a:schemeClr val="tx1"/>
          </a:solidFill>
          <a:latin typeface="+mn-lt"/>
          <a:ea typeface="+mn-ea"/>
          <a:cs typeface="+mn-cs"/>
        </a:defRPr>
      </a:lvl3pPr>
      <a:lvl4pPr marL="1200150" indent="-171450" algn="l" rtl="0" eaLnBrk="1" fontAlgn="base" hangingPunct="1">
        <a:spcBef>
          <a:spcPct val="20000"/>
        </a:spcBef>
        <a:spcAft>
          <a:spcPct val="0"/>
        </a:spcAft>
        <a:buChar char="–"/>
        <a:defRPr kumimoji="1" sz="600">
          <a:solidFill>
            <a:schemeClr val="tx1"/>
          </a:solidFill>
          <a:latin typeface="+mn-lt"/>
          <a:ea typeface="+mn-ea"/>
          <a:cs typeface="+mn-cs"/>
        </a:defRPr>
      </a:lvl4pPr>
      <a:lvl5pPr marL="1543050" indent="-171450" algn="l" rtl="0" eaLnBrk="1" fontAlgn="base" hangingPunct="1">
        <a:spcBef>
          <a:spcPct val="20000"/>
        </a:spcBef>
        <a:spcAft>
          <a:spcPct val="0"/>
        </a:spcAft>
        <a:buChar char="»"/>
        <a:defRPr kumimoji="1" sz="600">
          <a:solidFill>
            <a:schemeClr val="tx1"/>
          </a:solidFill>
          <a:latin typeface="+mn-lt"/>
          <a:ea typeface="+mn-ea"/>
          <a:cs typeface="+mn-cs"/>
        </a:defRPr>
      </a:lvl5pPr>
      <a:lvl6pPr marL="1885950" indent="-171450" algn="l" rtl="0" eaLnBrk="1" fontAlgn="base" hangingPunct="1">
        <a:spcBef>
          <a:spcPct val="20000"/>
        </a:spcBef>
        <a:spcAft>
          <a:spcPct val="0"/>
        </a:spcAft>
        <a:buChar char="»"/>
        <a:defRPr kumimoji="1" sz="600">
          <a:solidFill>
            <a:schemeClr val="tx1"/>
          </a:solidFill>
          <a:latin typeface="+mn-lt"/>
          <a:ea typeface="+mn-ea"/>
          <a:cs typeface="+mn-cs"/>
        </a:defRPr>
      </a:lvl6pPr>
      <a:lvl7pPr marL="2228850" indent="-171450" algn="l" rtl="0" eaLnBrk="1" fontAlgn="base" hangingPunct="1">
        <a:spcBef>
          <a:spcPct val="20000"/>
        </a:spcBef>
        <a:spcAft>
          <a:spcPct val="0"/>
        </a:spcAft>
        <a:buChar char="»"/>
        <a:defRPr kumimoji="1" sz="600">
          <a:solidFill>
            <a:schemeClr val="tx1"/>
          </a:solidFill>
          <a:latin typeface="+mn-lt"/>
          <a:ea typeface="+mn-ea"/>
          <a:cs typeface="+mn-cs"/>
        </a:defRPr>
      </a:lvl7pPr>
      <a:lvl8pPr marL="2571750" indent="-171450" algn="l" rtl="0" eaLnBrk="1" fontAlgn="base" hangingPunct="1">
        <a:spcBef>
          <a:spcPct val="20000"/>
        </a:spcBef>
        <a:spcAft>
          <a:spcPct val="0"/>
        </a:spcAft>
        <a:buChar char="»"/>
        <a:defRPr kumimoji="1" sz="600">
          <a:solidFill>
            <a:schemeClr val="tx1"/>
          </a:solidFill>
          <a:latin typeface="+mn-lt"/>
          <a:ea typeface="+mn-ea"/>
          <a:cs typeface="+mn-cs"/>
        </a:defRPr>
      </a:lvl8pPr>
      <a:lvl9pPr marL="2914650" indent="-171450" algn="l" rtl="0" eaLnBrk="1" fontAlgn="base" hangingPunct="1">
        <a:spcBef>
          <a:spcPct val="20000"/>
        </a:spcBef>
        <a:spcAft>
          <a:spcPct val="0"/>
        </a:spcAft>
        <a:buChar char="»"/>
        <a:defRPr kumimoji="1" sz="6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グラフ 1">
            <a:extLst>
              <a:ext uri="{FF2B5EF4-FFF2-40B4-BE49-F238E27FC236}">
                <a16:creationId xmlns:a16="http://schemas.microsoft.com/office/drawing/2014/main" id="{1BB3D3D4-3DA1-DB45-47CF-55700D40F1C5}"/>
              </a:ext>
            </a:extLst>
          </p:cNvPr>
          <p:cNvGraphicFramePr>
            <a:graphicFrameLocks/>
          </p:cNvGraphicFramePr>
          <p:nvPr>
            <p:extLst/>
          </p:nvPr>
        </p:nvGraphicFramePr>
        <p:xfrm>
          <a:off x="190500" y="1016000"/>
          <a:ext cx="8547100" cy="54991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940102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Default Theme">
  <a:themeElements>
    <a:clrScheme name="メトロ2">
      <a:dk1>
        <a:sysClr val="windowText" lastClr="000000"/>
      </a:dk1>
      <a:lt1>
        <a:sysClr val="window" lastClr="FFFFFF"/>
      </a:lt1>
      <a:dk2>
        <a:srgbClr val="000000"/>
      </a:dk2>
      <a:lt2>
        <a:srgbClr val="7F7F7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01GomezTemplate_MS_Gry">
      <a:majorFont>
        <a:latin typeface="メイリオ"/>
        <a:ea typeface="メイリオ"/>
        <a:cs typeface="メイリオ"/>
      </a:majorFont>
      <a:minorFont>
        <a:latin typeface="メイリオ"/>
        <a:ea typeface="メイリオ"/>
        <a:cs typeface="メイリオ"/>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rgbClr val="FF3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sz="1200" b="0" i="0" u="none" strike="noStrike" cap="none" normalizeH="0" baseline="0" smtClean="0">
            <a:ln>
              <a:noFill/>
            </a:ln>
            <a:solidFill>
              <a:schemeClr val="tx1"/>
            </a:solidFill>
            <a:effectLst/>
            <a:latin typeface="Times New Roman" pitchFamily="18"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w="9525" cap="flat" cmpd="sng" algn="ctr">
          <a:solidFill>
            <a:srgbClr val="FF3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200" b="0" i="0" u="none" strike="noStrike" cap="none" normalizeH="0" baseline="0" smtClean="0">
            <a:ln>
              <a:noFill/>
            </a:ln>
            <a:solidFill>
              <a:schemeClr val="tx1"/>
            </a:solidFill>
            <a:effectLst/>
            <a:latin typeface="Times New Roman" pitchFamily="18" charset="0"/>
            <a:ea typeface="メイリオ" pitchFamily="50" charset="-128"/>
            <a:cs typeface="メイリオ" pitchFamily="50" charset="-128"/>
          </a:defRPr>
        </a:defPPr>
      </a:lstStyle>
    </a:lnDef>
    <a:txDef>
      <a:spPr>
        <a:noFill/>
      </a:spPr>
      <a:bodyPr wrap="square" rtlCol="0">
        <a:spAutoFit/>
      </a:bodyPr>
      <a:lstStyle>
        <a:defPPr>
          <a:defRPr kumimoji="1" sz="1200" dirty="0"/>
        </a:defPPr>
      </a:lstStyle>
    </a:txDef>
  </a:objectDefaults>
  <a:extraClrSchemeLst>
    <a:extraClrScheme>
      <a:clrScheme name="01GomezTemplate_MS_Gry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01GomezTemplate_MS_Gry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01GomezTemplate_MS_Gry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01GomezTemplate_MS_Gry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01GomezTemplate_MS_Gry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01GomezTemplate_MS_Gry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01GomezTemplate_MS_Gry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Default Theme" id="{F3C5BA76-F81C-49E1-A484-0F25777CC252}" vid="{2FF04FB8-FFCF-4C41-BC20-E5090864D596}"/>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7</Words>
  <Application>Microsoft Office PowerPoint</Application>
  <PresentationFormat>画面に合わせる (4:3)</PresentationFormat>
  <Paragraphs>1</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1</vt:i4>
      </vt:variant>
    </vt:vector>
  </HeadingPairs>
  <TitlesOfParts>
    <vt:vector size="11" baseType="lpstr">
      <vt:lpstr>ＭＳ Ｐゴシック</vt:lpstr>
      <vt:lpstr>メイリオ</vt:lpstr>
      <vt:lpstr>游ゴシック</vt:lpstr>
      <vt:lpstr>游ゴシック Light</vt:lpstr>
      <vt:lpstr>Arial</vt:lpstr>
      <vt:lpstr>Century</vt:lpstr>
      <vt:lpstr>Times New Roman</vt:lpstr>
      <vt:lpstr>Wingdings</vt:lpstr>
      <vt:lpstr>Office テーマ</vt:lpstr>
      <vt:lpstr>1_Default Theme</vt:lpstr>
      <vt:lpstr>PowerPoint プレゼンテーション</vt:lpstr>
    </vt:vector>
  </TitlesOfParts>
  <Company>株式会社ブロードバンドセキュリティ</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rishioka@bbsec.co.jp</dc:creator>
  <cp:lastModifiedBy>rishioka@bbsec.co.jp</cp:lastModifiedBy>
  <cp:revision>1</cp:revision>
  <dcterms:created xsi:type="dcterms:W3CDTF">2022-09-14T08:47:36Z</dcterms:created>
  <dcterms:modified xsi:type="dcterms:W3CDTF">2022-09-14T08:47:36Z</dcterms:modified>
</cp:coreProperties>
</file>