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薬局を一つに、薬剤師を一人に決めているか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'9'!$C$8</c:f>
              <c:strCache>
                <c:ptCount val="1"/>
                <c:pt idx="0">
                  <c:v>かかりつけ薬剤師・薬局を決めている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1B-4153-AE1E-4C3447B1A0B2}"/>
              </c:ext>
            </c:extLst>
          </c:dPt>
          <c:dLbls>
            <c:dLbl>
              <c:idx val="5"/>
              <c:layout>
                <c:manualLayout>
                  <c:x val="3.4703388498969145E-3"/>
                  <c:y val="8.3665129709292826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1B-4153-AE1E-4C3447B1A0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'9'!$C$9:$C$19</c:f>
              <c:numCache>
                <c:formatCode>General</c:formatCode>
                <c:ptCount val="11"/>
                <c:pt idx="0" formatCode="0.0_ ">
                  <c:v>7.6</c:v>
                </c:pt>
                <c:pt idx="2" formatCode="0.0_ ">
                  <c:v>8.1999999999999993</c:v>
                </c:pt>
                <c:pt idx="3" formatCode="0.0_ ">
                  <c:v>6.9</c:v>
                </c:pt>
                <c:pt idx="5" formatCode="0.0_ ">
                  <c:v>1.9</c:v>
                </c:pt>
                <c:pt idx="6" formatCode="0.0_ ">
                  <c:v>3.3</c:v>
                </c:pt>
                <c:pt idx="7" formatCode="0.0_ ">
                  <c:v>3.1</c:v>
                </c:pt>
                <c:pt idx="8" formatCode="0.0_ ">
                  <c:v>5.9</c:v>
                </c:pt>
                <c:pt idx="9" formatCode="0.0_ ">
                  <c:v>6.8</c:v>
                </c:pt>
                <c:pt idx="10" formatCode="0.0_ 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1B-4153-AE1E-4C3447B1A0B2}"/>
            </c:ext>
          </c:extLst>
        </c:ser>
        <c:ser>
          <c:idx val="1"/>
          <c:order val="1"/>
          <c:tx>
            <c:strRef>
              <c:f>'9'!$D$8</c:f>
              <c:strCache>
                <c:ptCount val="1"/>
                <c:pt idx="0">
                  <c:v>薬局は一つに決めているが、かかりつけ薬剤師は決めていない 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F1B-4153-AE1E-4C3447B1A0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'9'!$D$9:$D$19</c:f>
              <c:numCache>
                <c:formatCode>General</c:formatCode>
                <c:ptCount val="11"/>
                <c:pt idx="0" formatCode="0.0_ ">
                  <c:v>18.399999999999999</c:v>
                </c:pt>
                <c:pt idx="2" formatCode="0.0_ ">
                  <c:v>16.600000000000001</c:v>
                </c:pt>
                <c:pt idx="3" formatCode="0.0_ ">
                  <c:v>20.100000000000001</c:v>
                </c:pt>
                <c:pt idx="5" formatCode="0.0_ ">
                  <c:v>9.1999999999999993</c:v>
                </c:pt>
                <c:pt idx="6" formatCode="0.0_ ">
                  <c:v>8.3000000000000007</c:v>
                </c:pt>
                <c:pt idx="7" formatCode="0.0_ ">
                  <c:v>12.3</c:v>
                </c:pt>
                <c:pt idx="8" formatCode="0.0_ ">
                  <c:v>14.7</c:v>
                </c:pt>
                <c:pt idx="9" formatCode="0.0_ ">
                  <c:v>21.3</c:v>
                </c:pt>
                <c:pt idx="10" formatCode="0.0_ ">
                  <c:v>29.8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1B-4153-AE1E-4C3447B1A0B2}"/>
            </c:ext>
          </c:extLst>
        </c:ser>
        <c:ser>
          <c:idx val="2"/>
          <c:order val="2"/>
          <c:tx>
            <c:strRef>
              <c:f>'9'!$E$8</c:f>
              <c:strCache>
                <c:ptCount val="1"/>
                <c:pt idx="0">
                  <c:v>病院や診療所ごとにその近くにある薬局に行く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BF1B-4153-AE1E-4C3447B1A0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'9'!$E$9:$E$19</c:f>
              <c:numCache>
                <c:formatCode>General</c:formatCode>
                <c:ptCount val="11"/>
                <c:pt idx="0" formatCode="0.0_ ">
                  <c:v>57.7</c:v>
                </c:pt>
                <c:pt idx="2" formatCode="0.0_ ">
                  <c:v>56</c:v>
                </c:pt>
                <c:pt idx="3" formatCode="0.0_ ">
                  <c:v>59.3</c:v>
                </c:pt>
                <c:pt idx="5" formatCode="0.0_ ">
                  <c:v>64.599999999999994</c:v>
                </c:pt>
                <c:pt idx="6" formatCode="0.0_ ">
                  <c:v>66</c:v>
                </c:pt>
                <c:pt idx="7" formatCode="0.0_ ">
                  <c:v>66.099999999999994</c:v>
                </c:pt>
                <c:pt idx="8" formatCode="0.0_ ">
                  <c:v>62.1</c:v>
                </c:pt>
                <c:pt idx="9" formatCode="0.0_ ">
                  <c:v>57.1</c:v>
                </c:pt>
                <c:pt idx="10" formatCode="0.0_ 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F1B-4153-AE1E-4C3447B1A0B2}"/>
            </c:ext>
          </c:extLst>
        </c:ser>
        <c:ser>
          <c:idx val="3"/>
          <c:order val="3"/>
          <c:tx>
            <c:strRef>
              <c:f>'9'!$F$8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F1B-4153-AE1E-4C3447B1A0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'9'!$F$9:$F$19</c:f>
              <c:numCache>
                <c:formatCode>General</c:formatCode>
                <c:ptCount val="11"/>
                <c:pt idx="0" formatCode="0.0_ ">
                  <c:v>1.6</c:v>
                </c:pt>
                <c:pt idx="2" formatCode="0.0_ ">
                  <c:v>1.3</c:v>
                </c:pt>
                <c:pt idx="3" formatCode="0.0_ ">
                  <c:v>1.9</c:v>
                </c:pt>
                <c:pt idx="5" formatCode="0.0_ ">
                  <c:v>0</c:v>
                </c:pt>
                <c:pt idx="6" formatCode="0.0_ ">
                  <c:v>1.2</c:v>
                </c:pt>
                <c:pt idx="7" formatCode="0.0_ ">
                  <c:v>1</c:v>
                </c:pt>
                <c:pt idx="8" formatCode="0.0_ ">
                  <c:v>2.2999999999999998</c:v>
                </c:pt>
                <c:pt idx="9" formatCode="0.0_ ">
                  <c:v>1.4</c:v>
                </c:pt>
                <c:pt idx="10" formatCode="0.0_ 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F1B-4153-AE1E-4C3447B1A0B2}"/>
            </c:ext>
          </c:extLst>
        </c:ser>
        <c:ser>
          <c:idx val="4"/>
          <c:order val="4"/>
          <c:tx>
            <c:strRef>
              <c:f>'9'!$G$8</c:f>
              <c:strCache>
                <c:ptCount val="1"/>
                <c:pt idx="0">
                  <c:v>特に決めていない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BF1B-4153-AE1E-4C3447B1A0B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'9'!$G$9:$G$19</c:f>
              <c:numCache>
                <c:formatCode>General</c:formatCode>
                <c:ptCount val="11"/>
                <c:pt idx="0" formatCode="0.0_ ">
                  <c:v>13.7</c:v>
                </c:pt>
                <c:pt idx="2" formatCode="0.0_ ">
                  <c:v>17</c:v>
                </c:pt>
                <c:pt idx="3" formatCode="0.0_ ">
                  <c:v>10.6</c:v>
                </c:pt>
                <c:pt idx="5" formatCode="0.0_ ">
                  <c:v>24.3</c:v>
                </c:pt>
                <c:pt idx="6" formatCode="0.0_ ">
                  <c:v>20.3</c:v>
                </c:pt>
                <c:pt idx="7" formatCode="0.0_ ">
                  <c:v>17.5</c:v>
                </c:pt>
                <c:pt idx="8" formatCode="0.0_ ">
                  <c:v>14.4</c:v>
                </c:pt>
                <c:pt idx="9" formatCode="0.0_ ">
                  <c:v>12.5</c:v>
                </c:pt>
                <c:pt idx="10" formatCode="0.0_ 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F1B-4153-AE1E-4C3447B1A0B2}"/>
            </c:ext>
          </c:extLst>
        </c:ser>
        <c:ser>
          <c:idx val="5"/>
          <c:order val="5"/>
          <c:tx>
            <c:strRef>
              <c:f>'9'!$H$8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F1B-4153-AE1E-4C3447B1A0B2}"/>
              </c:ext>
            </c:extLst>
          </c:dPt>
          <c:dLbls>
            <c:dLbl>
              <c:idx val="0"/>
              <c:layout>
                <c:manualLayout>
                  <c:x val="-8.7070079484698696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1B-4153-AE1E-4C3447B1A0B2}"/>
                </c:ext>
              </c:extLst>
            </c:dLbl>
            <c:dLbl>
              <c:idx val="2"/>
              <c:layout>
                <c:manualLayout>
                  <c:x val="-8.7070079484698696E-3"/>
                  <c:y val="1.7966949795850534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F1B-4153-AE1E-4C3447B1A0B2}"/>
                </c:ext>
              </c:extLst>
            </c:dLbl>
            <c:dLbl>
              <c:idx val="3"/>
              <c:layout>
                <c:manualLayout>
                  <c:x val="-5.2242047690819219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F1B-4153-AE1E-4C3447B1A0B2}"/>
                </c:ext>
              </c:extLst>
            </c:dLbl>
            <c:dLbl>
              <c:idx val="5"/>
              <c:layout>
                <c:manualLayout>
                  <c:x val="-2.4379622255715636E-2"/>
                  <c:y val="2.9663793451945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F1B-4153-AE1E-4C3447B1A0B2}"/>
                </c:ext>
              </c:extLst>
            </c:dLbl>
            <c:dLbl>
              <c:idx val="6"/>
              <c:layout>
                <c:manualLayout>
                  <c:x val="-6.9656063587758962E-3"/>
                  <c:y val="1.7966949795850534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1B-4153-AE1E-4C3447B1A0B2}"/>
                </c:ext>
              </c:extLst>
            </c:dLbl>
            <c:dLbl>
              <c:idx val="7"/>
              <c:layout>
                <c:manualLayout>
                  <c:x val="-1.9155417486633842E-2"/>
                  <c:y val="2.510000853430123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F1B-4153-AE1E-4C3447B1A0B2}"/>
                </c:ext>
              </c:extLst>
            </c:dLbl>
            <c:dLbl>
              <c:idx val="8"/>
              <c:layout>
                <c:manualLayout>
                  <c:x val="-1.0448409538163844E-2"/>
                  <c:y val="3.5933899600067577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F1B-4153-AE1E-4C3447B1A0B2}"/>
                </c:ext>
              </c:extLst>
            </c:dLbl>
            <c:dLbl>
              <c:idx val="9"/>
              <c:layout>
                <c:manualLayout>
                  <c:x val="-8.7070079484698696E-3"/>
                  <c:y val="1.7966949804217046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F1B-4153-AE1E-4C3447B1A0B2}"/>
                </c:ext>
              </c:extLst>
            </c:dLbl>
            <c:dLbl>
              <c:idx val="10"/>
              <c:layout>
                <c:manualLayout>
                  <c:x val="-5.2242047690820494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F1B-4153-AE1E-4C3447B1A0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'9'!$B$9:$B$19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'9'!$H$9:$H$19</c:f>
              <c:numCache>
                <c:formatCode>General</c:formatCode>
                <c:ptCount val="11"/>
                <c:pt idx="0" formatCode="0.0_ ">
                  <c:v>1</c:v>
                </c:pt>
                <c:pt idx="2" formatCode="0.0_ ">
                  <c:v>0.9</c:v>
                </c:pt>
                <c:pt idx="3" formatCode="0.0_ ">
                  <c:v>1.2</c:v>
                </c:pt>
                <c:pt idx="5" formatCode="0.0_ ">
                  <c:v>0</c:v>
                </c:pt>
                <c:pt idx="6" formatCode="0.0_ ">
                  <c:v>0.8</c:v>
                </c:pt>
                <c:pt idx="7" formatCode="0.0_ ">
                  <c:v>0</c:v>
                </c:pt>
                <c:pt idx="8" formatCode="0.0_ ">
                  <c:v>0.7</c:v>
                </c:pt>
                <c:pt idx="9" formatCode="0.0_ ">
                  <c:v>0.9</c:v>
                </c:pt>
                <c:pt idx="10" formatCode="0.0_ 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BF1B-4153-AE1E-4C3447B1A0B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25680072"/>
        <c:axId val="725684008"/>
      </c:barChart>
      <c:catAx>
        <c:axId val="725680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25684008"/>
        <c:crosses val="autoZero"/>
        <c:auto val="1"/>
        <c:lblAlgn val="ctr"/>
        <c:lblOffset val="100"/>
        <c:noMultiLvlLbl val="0"/>
      </c:catAx>
      <c:valAx>
        <c:axId val="725684008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25680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0.05317</cdr:x>
      <cdr:y>0.06047</cdr:y>
    </cdr:from>
    <cdr:to>
      <cdr:x>0.20673</cdr:x>
      <cdr:y>0.11708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59E862-5618-456C-A9BF-724230E46B4D}"/>
            </a:ext>
          </a:extLst>
        </cdr:cNvPr>
        <cdr:cNvSpPr txBox="1"/>
      </cdr:nvSpPr>
      <cdr:spPr>
        <a:xfrm xmlns:a="http://schemas.openxmlformats.org/drawingml/2006/main">
          <a:off x="389131" y="336550"/>
          <a:ext cx="1123968" cy="315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 dirty="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0.15243</cdr:y>
    </cdr:from>
    <cdr:to>
      <cdr:x>0.11516</cdr:x>
      <cdr:y>0.21565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83376B0-C525-57EB-B33B-B447C4FDA799}"/>
            </a:ext>
          </a:extLst>
        </cdr:cNvPr>
        <cdr:cNvSpPr txBox="1"/>
      </cdr:nvSpPr>
      <cdr:spPr>
        <a:xfrm xmlns:a="http://schemas.openxmlformats.org/drawingml/2006/main">
          <a:off x="0" y="848388"/>
          <a:ext cx="842849" cy="351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0.31829</cdr:y>
    </cdr:from>
    <cdr:to>
      <cdr:x>0.14464</cdr:x>
      <cdr:y>0.38012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7CD9B72-EF84-F538-D6A7-C144E440B261}"/>
            </a:ext>
          </a:extLst>
        </cdr:cNvPr>
        <cdr:cNvSpPr txBox="1"/>
      </cdr:nvSpPr>
      <cdr:spPr>
        <a:xfrm xmlns:a="http://schemas.openxmlformats.org/drawingml/2006/main">
          <a:off x="0" y="1771537"/>
          <a:ext cx="1058631" cy="3441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40-48E3-464B-914D-0A311F9826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C2591-9A00-4C0A-9E4A-61DE1CFDA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48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40-48E3-464B-914D-0A311F9826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C2591-9A00-4C0A-9E4A-61DE1CFDA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62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40-48E3-464B-914D-0A311F9826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C2591-9A00-4C0A-9E4A-61DE1CFDA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189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74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4624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06346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6196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77381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4043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5529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40-48E3-464B-914D-0A311F9826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C2591-9A00-4C0A-9E4A-61DE1CFDA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73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40-48E3-464B-914D-0A311F9826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C2591-9A00-4C0A-9E4A-61DE1CFDA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75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40-48E3-464B-914D-0A311F9826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C2591-9A00-4C0A-9E4A-61DE1CFDA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042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40-48E3-464B-914D-0A311F9826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C2591-9A00-4C0A-9E4A-61DE1CFDA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82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40-48E3-464B-914D-0A311F9826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C2591-9A00-4C0A-9E4A-61DE1CFDA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511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40-48E3-464B-914D-0A311F9826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C2591-9A00-4C0A-9E4A-61DE1CFDA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830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40-48E3-464B-914D-0A311F9826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C2591-9A00-4C0A-9E4A-61DE1CFDA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19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F140-48E3-464B-914D-0A311F9826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C2591-9A00-4C0A-9E4A-61DE1CFDA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29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F140-48E3-464B-914D-0A311F9826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C2591-9A00-4C0A-9E4A-61DE1CFDA0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51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60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7373CCA-3A13-16F7-714C-92416A94D35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9657" y="1001486"/>
          <a:ext cx="8606971" cy="5413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39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2022-09-14T08:50:29Z</dcterms:created>
  <dcterms:modified xsi:type="dcterms:W3CDTF">2022-09-14T08:50:29Z</dcterms:modified>
</cp:coreProperties>
</file>