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薬局・薬剤師以外への相談内容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0352465435491449"/>
          <c:y val="0.16857050823192554"/>
          <c:w val="0.67553957654027419"/>
          <c:h val="0.798096158434741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総数（n=1787人、M.T.=184.6%）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病気や体調について</c:v>
                </c:pt>
                <c:pt idx="1">
                  <c:v>病院や診療所で処方された薬について</c:v>
                </c:pt>
                <c:pt idx="2">
                  <c:v>薬の飲み合わせについて</c:v>
                </c:pt>
                <c:pt idx="3">
                  <c:v>市販薬について</c:v>
                </c:pt>
                <c:pt idx="4">
                  <c:v>病院や診療所について</c:v>
                </c:pt>
                <c:pt idx="5">
                  <c:v>食習慣について</c:v>
                </c:pt>
                <c:pt idx="6">
                  <c:v>サプリメント・健康食品について</c:v>
                </c:pt>
                <c:pt idx="7">
                  <c:v>運動習慣について</c:v>
                </c:pt>
                <c:pt idx="8">
                  <c:v>薬代について</c:v>
                </c:pt>
                <c:pt idx="9">
                  <c:v>その他</c:v>
                </c:pt>
                <c:pt idx="10">
                  <c:v>無回答</c:v>
                </c:pt>
              </c:strCache>
            </c:strRef>
          </c:cat>
          <c:val>
            <c:numRef>
              <c:f>'7'!$C$9:$C$19</c:f>
              <c:numCache>
                <c:formatCode>0.0</c:formatCode>
                <c:ptCount val="11"/>
                <c:pt idx="0">
                  <c:v>40.9</c:v>
                </c:pt>
                <c:pt idx="1">
                  <c:v>33.700000000000003</c:v>
                </c:pt>
                <c:pt idx="2">
                  <c:v>19.5</c:v>
                </c:pt>
                <c:pt idx="3">
                  <c:v>14.9</c:v>
                </c:pt>
                <c:pt idx="4">
                  <c:v>11.9</c:v>
                </c:pt>
                <c:pt idx="5">
                  <c:v>10</c:v>
                </c:pt>
                <c:pt idx="6">
                  <c:v>9.1</c:v>
                </c:pt>
                <c:pt idx="7">
                  <c:v>6.9</c:v>
                </c:pt>
                <c:pt idx="8">
                  <c:v>3.6</c:v>
                </c:pt>
                <c:pt idx="9">
                  <c:v>1</c:v>
                </c:pt>
                <c:pt idx="1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07-4BD9-9B52-856011AAA0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61819128"/>
        <c:axId val="565527096"/>
      </c:barChart>
      <c:catAx>
        <c:axId val="661819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5527096"/>
        <c:crosses val="autoZero"/>
        <c:auto val="1"/>
        <c:lblAlgn val="ctr"/>
        <c:lblOffset val="100"/>
        <c:noMultiLvlLbl val="0"/>
      </c:catAx>
      <c:valAx>
        <c:axId val="565527096"/>
        <c:scaling>
          <c:orientation val="minMax"/>
          <c:max val="5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18191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997906907206221"/>
          <c:y val="0.77508303507516108"/>
          <c:w val="0.26289615696772078"/>
          <c:h val="5.11367215461703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4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0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99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78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076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64216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09848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25092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771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366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15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2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86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8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79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85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50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99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C2104-8BC9-4010-81B8-C28EDD19021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6CC67-DD45-4391-886B-5C48DC5C0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54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9DAEBA9-048F-24CC-BAF0-6B4F29D5B3E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1003300"/>
          <a:ext cx="8813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27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2022-09-14T08:47:34Z</dcterms:created>
  <dcterms:modified xsi:type="dcterms:W3CDTF">2022-09-14T08:47:34Z</dcterms:modified>
</cp:coreProperties>
</file>