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薬局・薬剤師以外の相談相手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0754909901607597"/>
          <c:y val="0.17275859539296717"/>
          <c:w val="0.66542466092572483"/>
          <c:h val="0.793079913923802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総数（n=1944人、M.T.=172.0%）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'6'!$B$9:$B$17</c:f>
              <c:strCache>
                <c:ptCount val="9"/>
                <c:pt idx="0">
                  <c:v>医師・歯科医師</c:v>
                </c:pt>
                <c:pt idx="1">
                  <c:v>家族</c:v>
                </c:pt>
                <c:pt idx="2">
                  <c:v>友人・知人</c:v>
                </c:pt>
                <c:pt idx="3">
                  <c:v>看護師</c:v>
                </c:pt>
                <c:pt idx="4">
                  <c:v>介護福祉士、ヘルパーなど</c:v>
                </c:pt>
                <c:pt idx="5">
                  <c:v>その他</c:v>
                </c:pt>
                <c:pt idx="6">
                  <c:v>薬剤師以外に相談しようと思わない</c:v>
                </c:pt>
                <c:pt idx="7">
                  <c:v>誰にも相談しようと思わない</c:v>
                </c:pt>
                <c:pt idx="8">
                  <c:v>無回答</c:v>
                </c:pt>
              </c:strCache>
            </c:strRef>
          </c:cat>
          <c:val>
            <c:numRef>
              <c:f>'6'!$C$9:$C$17</c:f>
              <c:numCache>
                <c:formatCode>0.0</c:formatCode>
                <c:ptCount val="9"/>
                <c:pt idx="0">
                  <c:v>74.400000000000006</c:v>
                </c:pt>
                <c:pt idx="1">
                  <c:v>41.9</c:v>
                </c:pt>
                <c:pt idx="2">
                  <c:v>22.2</c:v>
                </c:pt>
                <c:pt idx="3">
                  <c:v>20.9</c:v>
                </c:pt>
                <c:pt idx="4">
                  <c:v>1.7</c:v>
                </c:pt>
                <c:pt idx="5">
                  <c:v>2.7</c:v>
                </c:pt>
                <c:pt idx="6">
                  <c:v>1.2</c:v>
                </c:pt>
                <c:pt idx="7">
                  <c:v>4.7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1-4286-B780-BFB62E78FA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57142248"/>
        <c:axId val="557143560"/>
      </c:barChart>
      <c:catAx>
        <c:axId val="5571422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7143560"/>
        <c:crosses val="autoZero"/>
        <c:auto val="1"/>
        <c:lblAlgn val="ctr"/>
        <c:lblOffset val="100"/>
        <c:noMultiLvlLbl val="0"/>
      </c:catAx>
      <c:valAx>
        <c:axId val="55714356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57142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882565895135202"/>
          <c:y val="0.84713478749938864"/>
          <c:w val="0.28147444847978159"/>
          <c:h val="5.2407199100112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57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13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71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99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082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1855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2511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83369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1369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8116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94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45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7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8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00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38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65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66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C11E-B131-44B5-AE0F-5963719B89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65FE9-76F4-47A6-8457-7013C61B3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35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1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73F6C11-3341-C628-0E30-0D0AC55DC84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9700" y="990600"/>
          <a:ext cx="87884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180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2022-09-14T08:47:32Z</dcterms:created>
  <dcterms:modified xsi:type="dcterms:W3CDTF">2022-09-14T08:47:33Z</dcterms:modified>
</cp:coreProperties>
</file>