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薬局・薬剤師への相談内容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1480910474425988"/>
          <c:y val="0.17222373906048122"/>
          <c:w val="0.65796598954542451"/>
          <c:h val="0.793720533385339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'5'!$C$8</c:f>
              <c:strCache>
                <c:ptCount val="1"/>
                <c:pt idx="0">
                  <c:v>総数（n=1944人、M.T.=176.4%）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'5'!$B$9:$B$20</c:f>
              <c:strCache>
                <c:ptCount val="12"/>
                <c:pt idx="0">
                  <c:v>病院や診療所で処方された薬について</c:v>
                </c:pt>
                <c:pt idx="1">
                  <c:v>薬の飲み合わせについて</c:v>
                </c:pt>
                <c:pt idx="2">
                  <c:v>市販薬について</c:v>
                </c:pt>
                <c:pt idx="3">
                  <c:v>病気や体調について</c:v>
                </c:pt>
                <c:pt idx="4">
                  <c:v>サプリメント・健康食品について</c:v>
                </c:pt>
                <c:pt idx="5">
                  <c:v>薬代について</c:v>
                </c:pt>
                <c:pt idx="6">
                  <c:v>食習慣について</c:v>
                </c:pt>
                <c:pt idx="7">
                  <c:v>運動習慣について</c:v>
                </c:pt>
                <c:pt idx="8">
                  <c:v>病院や診療所について</c:v>
                </c:pt>
                <c:pt idx="9">
                  <c:v>その他</c:v>
                </c:pt>
                <c:pt idx="10">
                  <c:v>特にない</c:v>
                </c:pt>
                <c:pt idx="11">
                  <c:v>無回答</c:v>
                </c:pt>
              </c:strCache>
            </c:strRef>
          </c:cat>
          <c:val>
            <c:numRef>
              <c:f>'5'!$C$9:$C$20</c:f>
              <c:numCache>
                <c:formatCode>0.0</c:formatCode>
                <c:ptCount val="12"/>
                <c:pt idx="0">
                  <c:v>49.1</c:v>
                </c:pt>
                <c:pt idx="1">
                  <c:v>45.2</c:v>
                </c:pt>
                <c:pt idx="2">
                  <c:v>17.2</c:v>
                </c:pt>
                <c:pt idx="3">
                  <c:v>16.399999999999999</c:v>
                </c:pt>
                <c:pt idx="4">
                  <c:v>8.6</c:v>
                </c:pt>
                <c:pt idx="5">
                  <c:v>5.5</c:v>
                </c:pt>
                <c:pt idx="6">
                  <c:v>4</c:v>
                </c:pt>
                <c:pt idx="7">
                  <c:v>1.9</c:v>
                </c:pt>
                <c:pt idx="8">
                  <c:v>1.6</c:v>
                </c:pt>
                <c:pt idx="9">
                  <c:v>1.7</c:v>
                </c:pt>
                <c:pt idx="10">
                  <c:v>22.1</c:v>
                </c:pt>
                <c:pt idx="11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07-402B-9F3E-4934E2A5CAF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606289264"/>
        <c:axId val="606289592"/>
      </c:barChart>
      <c:catAx>
        <c:axId val="6062892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06289592"/>
        <c:crosses val="autoZero"/>
        <c:auto val="1"/>
        <c:lblAlgn val="ctr"/>
        <c:lblOffset val="100"/>
        <c:noMultiLvlLbl val="0"/>
      </c:catAx>
      <c:valAx>
        <c:axId val="60628959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0628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096307814464372"/>
          <c:y val="0.7098371565783379"/>
          <c:w val="0.30542347647720508"/>
          <c:h val="5.22449477097096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4C32-83A9-4E40-9F9D-3C80A14770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9BBA-8EB7-4B80-B730-CBCBC04F47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049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4C32-83A9-4E40-9F9D-3C80A14770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9BBA-8EB7-4B80-B730-CBCBC04F47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0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4C32-83A9-4E40-9F9D-3C80A14770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9BBA-8EB7-4B80-B730-CBCBC04F47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772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974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588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33829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50952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213916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7600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15125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4C32-83A9-4E40-9F9D-3C80A14770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9BBA-8EB7-4B80-B730-CBCBC04F47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491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4C32-83A9-4E40-9F9D-3C80A14770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9BBA-8EB7-4B80-B730-CBCBC04F47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942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4C32-83A9-4E40-9F9D-3C80A14770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9BBA-8EB7-4B80-B730-CBCBC04F47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34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4C32-83A9-4E40-9F9D-3C80A14770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9BBA-8EB7-4B80-B730-CBCBC04F47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075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4C32-83A9-4E40-9F9D-3C80A14770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9BBA-8EB7-4B80-B730-CBCBC04F47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202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4C32-83A9-4E40-9F9D-3C80A14770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9BBA-8EB7-4B80-B730-CBCBC04F47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5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4C32-83A9-4E40-9F9D-3C80A14770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9BBA-8EB7-4B80-B730-CBCBC04F47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639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4C32-83A9-4E40-9F9D-3C80A14770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9BBA-8EB7-4B80-B730-CBCBC04F47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19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B4C32-83A9-4E40-9F9D-3C80A14770E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99BBA-8EB7-4B80-B730-CBCBC04F47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853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104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7B57978F-8AFE-BC21-490E-93BC6BE55CC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965200"/>
          <a:ext cx="8966200" cy="5575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113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2022-09-14T08:47:31Z</dcterms:created>
  <dcterms:modified xsi:type="dcterms:W3CDTF">2022-09-14T08:47:31Z</dcterms:modified>
</cp:coreProperties>
</file>