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お薬手帳を利用していない理由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4679573111212336"/>
          <c:y val="0.14524351884212908"/>
          <c:w val="0.6193219236025248"/>
          <c:h val="0.826035854526017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総数（n=556人、M.T.=137.6%）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'4'!$B$9:$B$17</c:f>
              <c:strCache>
                <c:ptCount val="9"/>
                <c:pt idx="0">
                  <c:v>病院や診療所、薬局を利用する機会が少な
いため</c:v>
                </c:pt>
                <c:pt idx="1">
                  <c:v>お薬手帳がなくても服用している薬を自分で
管理できるため</c:v>
                </c:pt>
                <c:pt idx="2">
                  <c:v>利用するのが面倒なため</c:v>
                </c:pt>
                <c:pt idx="3">
                  <c:v>病院や診療所で処方された薬は全て同じ薬
局でもらっているため</c:v>
                </c:pt>
                <c:pt idx="4">
                  <c:v>利用を勧められたことがないため</c:v>
                </c:pt>
                <c:pt idx="5">
                  <c:v>お薬手帳を知らなかったため</c:v>
                </c:pt>
                <c:pt idx="6">
                  <c:v>その他</c:v>
                </c:pt>
                <c:pt idx="7">
                  <c:v>特にない</c:v>
                </c:pt>
                <c:pt idx="8">
                  <c:v>無回答</c:v>
                </c:pt>
              </c:strCache>
            </c:strRef>
          </c:cat>
          <c:val>
            <c:numRef>
              <c:f>'4'!$C$9:$C$17</c:f>
              <c:numCache>
                <c:formatCode>0.0</c:formatCode>
                <c:ptCount val="9"/>
                <c:pt idx="0">
                  <c:v>52.2</c:v>
                </c:pt>
                <c:pt idx="1">
                  <c:v>25.9</c:v>
                </c:pt>
                <c:pt idx="2">
                  <c:v>23</c:v>
                </c:pt>
                <c:pt idx="3">
                  <c:v>10.4</c:v>
                </c:pt>
                <c:pt idx="4">
                  <c:v>7.9</c:v>
                </c:pt>
                <c:pt idx="5">
                  <c:v>4</c:v>
                </c:pt>
                <c:pt idx="6">
                  <c:v>9.9</c:v>
                </c:pt>
                <c:pt idx="7">
                  <c:v>2.5</c:v>
                </c:pt>
                <c:pt idx="8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6-4B7B-A2D0-8574CDA91C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02578504"/>
        <c:axId val="602575880"/>
      </c:barChart>
      <c:catAx>
        <c:axId val="602578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2575880"/>
        <c:crosses val="autoZero"/>
        <c:auto val="1"/>
        <c:lblAlgn val="ctr"/>
        <c:lblOffset val="100"/>
        <c:noMultiLvlLbl val="0"/>
      </c:catAx>
      <c:valAx>
        <c:axId val="602575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2578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93063057200495"/>
          <c:y val="0.84406632264961656"/>
          <c:w val="0.2488013689101583"/>
          <c:h val="4.40603606011389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8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6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78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03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7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8080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37911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81336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290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448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1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33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32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4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2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9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89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50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01291-2DB5-4AF2-912D-8FAB089FD80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35A76-6182-41CC-89FD-F2A95BF0F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7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7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86C637C-0BC3-8D19-3076-31DD62957B4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90600"/>
          <a:ext cx="9017000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76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2022-09-14T08:47:30Z</dcterms:created>
  <dcterms:modified xsi:type="dcterms:W3CDTF">2022-09-14T08:47:30Z</dcterms:modified>
</cp:coreProperties>
</file>