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お薬手帳の利用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'2'!$C$8</c:f>
              <c:strCache>
                <c:ptCount val="1"/>
                <c:pt idx="0">
                  <c:v>利用している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A71-4FE5-AA3A-DAB1ADFDEE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'2'!$C$9:$C$19</c:f>
              <c:numCache>
                <c:formatCode>General</c:formatCode>
                <c:ptCount val="11"/>
                <c:pt idx="0" formatCode="0.0_ ">
                  <c:v>71.099999999999994</c:v>
                </c:pt>
                <c:pt idx="2" formatCode="0.0_ ">
                  <c:v>63.3</c:v>
                </c:pt>
                <c:pt idx="3" formatCode="0.0_ ">
                  <c:v>78.3</c:v>
                </c:pt>
                <c:pt idx="5" formatCode="0.0_ ">
                  <c:v>59.2</c:v>
                </c:pt>
                <c:pt idx="6" formatCode="0.0_ ">
                  <c:v>59.8</c:v>
                </c:pt>
                <c:pt idx="7" formatCode="0.0_ ">
                  <c:v>64</c:v>
                </c:pt>
                <c:pt idx="8" formatCode="0.0_ ">
                  <c:v>67.599999999999994</c:v>
                </c:pt>
                <c:pt idx="9" formatCode="0.0_ ">
                  <c:v>73.599999999999994</c:v>
                </c:pt>
                <c:pt idx="10" formatCode="0.0_ 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71-4FE5-AA3A-DAB1ADFDEE93}"/>
            </c:ext>
          </c:extLst>
        </c:ser>
        <c:ser>
          <c:idx val="1"/>
          <c:order val="1"/>
          <c:tx>
            <c:strRef>
              <c:f>'2'!$D$8</c:f>
              <c:strCache>
                <c:ptCount val="1"/>
                <c:pt idx="0">
                  <c:v>利用していない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A71-4FE5-AA3A-DAB1ADFDEE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'2'!$D$9:$D$19</c:f>
              <c:numCache>
                <c:formatCode>General</c:formatCode>
                <c:ptCount val="11"/>
                <c:pt idx="0" formatCode="0.0_ ">
                  <c:v>28.6</c:v>
                </c:pt>
                <c:pt idx="2" formatCode="0.0_ ">
                  <c:v>36.4</c:v>
                </c:pt>
                <c:pt idx="3" formatCode="0.0_ ">
                  <c:v>21.4</c:v>
                </c:pt>
                <c:pt idx="5" formatCode="0.0_ ">
                  <c:v>40.799999999999997</c:v>
                </c:pt>
                <c:pt idx="6" formatCode="0.0_ ">
                  <c:v>40.200000000000003</c:v>
                </c:pt>
                <c:pt idx="7" formatCode="0.0_ ">
                  <c:v>36</c:v>
                </c:pt>
                <c:pt idx="8" formatCode="0.0_ ">
                  <c:v>32</c:v>
                </c:pt>
                <c:pt idx="9" formatCode="0.0_ ">
                  <c:v>25.6</c:v>
                </c:pt>
                <c:pt idx="10" formatCode="0.0_ 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A71-4FE5-AA3A-DAB1ADFDEE93}"/>
            </c:ext>
          </c:extLst>
        </c:ser>
        <c:ser>
          <c:idx val="2"/>
          <c:order val="2"/>
          <c:tx>
            <c:strRef>
              <c:f>'2'!$E$8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A71-4FE5-AA3A-DAB1ADFDEE93}"/>
              </c:ext>
            </c:extLst>
          </c:dPt>
          <c:dLbls>
            <c:dLbl>
              <c:idx val="0"/>
              <c:layout>
                <c:manualLayout>
                  <c:x val="-1.245551601423500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71-4FE5-AA3A-DAB1ADFDEE93}"/>
                </c:ext>
              </c:extLst>
            </c:dLbl>
            <c:dLbl>
              <c:idx val="2"/>
              <c:layout>
                <c:manualLayout>
                  <c:x val="-1.601423487544496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A71-4FE5-AA3A-DAB1ADFDEE93}"/>
                </c:ext>
              </c:extLst>
            </c:dLbl>
            <c:dLbl>
              <c:idx val="3"/>
              <c:layout>
                <c:manualLayout>
                  <c:x val="-1.418439716312056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71-4FE5-AA3A-DAB1ADFDEE93}"/>
                </c:ext>
              </c:extLst>
            </c:dLbl>
            <c:dLbl>
              <c:idx val="5"/>
              <c:layout>
                <c:manualLayout>
                  <c:x val="-1.4184397163120697E-2"/>
                  <c:y val="5.407999200378083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A71-4FE5-AA3A-DAB1ADFDEE93}"/>
                </c:ext>
              </c:extLst>
            </c:dLbl>
            <c:dLbl>
              <c:idx val="6"/>
              <c:layout>
                <c:manualLayout>
                  <c:x val="-1.5957446808510769E-2"/>
                  <c:y val="1.08159984007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A71-4FE5-AA3A-DAB1ADFDEE93}"/>
                </c:ext>
              </c:extLst>
            </c:dLbl>
            <c:dLbl>
              <c:idx val="7"/>
              <c:layout>
                <c:manualLayout>
                  <c:x val="-1.5957446808510769E-2"/>
                  <c:y val="1.08159984007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A71-4FE5-AA3A-DAB1ADFDEE93}"/>
                </c:ext>
              </c:extLst>
            </c:dLbl>
            <c:dLbl>
              <c:idx val="8"/>
              <c:layout>
                <c:manualLayout>
                  <c:x val="-1.595744680851063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A71-4FE5-AA3A-DAB1ADFDEE93}"/>
                </c:ext>
              </c:extLst>
            </c:dLbl>
            <c:dLbl>
              <c:idx val="9"/>
              <c:layout>
                <c:manualLayout>
                  <c:x val="-1.418439716312056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A71-4FE5-AA3A-DAB1ADFDEE93}"/>
                </c:ext>
              </c:extLst>
            </c:dLbl>
            <c:dLbl>
              <c:idx val="10"/>
              <c:layout>
                <c:manualLayout>
                  <c:x val="-1.418439716312056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A71-4FE5-AA3A-DAB1ADFDEE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'2'!$E$9:$E$19</c:f>
              <c:numCache>
                <c:formatCode>General</c:formatCode>
                <c:ptCount val="11"/>
                <c:pt idx="0" formatCode="0.0_ ">
                  <c:v>0.3</c:v>
                </c:pt>
                <c:pt idx="2" formatCode="0.0_ ">
                  <c:v>0.3</c:v>
                </c:pt>
                <c:pt idx="3" formatCode="0.0_ ">
                  <c:v>0.3</c:v>
                </c:pt>
                <c:pt idx="5" formatCode="0.0_ ">
                  <c:v>0</c:v>
                </c:pt>
                <c:pt idx="6" formatCode="0.0_ ">
                  <c:v>0</c:v>
                </c:pt>
                <c:pt idx="7" formatCode="0.0_ ">
                  <c:v>0</c:v>
                </c:pt>
                <c:pt idx="8" formatCode="0.0_ ">
                  <c:v>0.3</c:v>
                </c:pt>
                <c:pt idx="9" formatCode="0.0_ ">
                  <c:v>0.9</c:v>
                </c:pt>
                <c:pt idx="10" formatCode="0.0_ 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A71-4FE5-AA3A-DAB1ADFDEE9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04086984"/>
        <c:axId val="704089280"/>
      </c:barChart>
      <c:catAx>
        <c:axId val="704086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4089280"/>
        <c:crosses val="autoZero"/>
        <c:auto val="1"/>
        <c:lblAlgn val="ctr"/>
        <c:lblOffset val="100"/>
        <c:noMultiLvlLbl val="0"/>
      </c:catAx>
      <c:valAx>
        <c:axId val="70408928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4086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0.05549</cdr:x>
      <cdr:y>0.07278</cdr:y>
    </cdr:from>
    <cdr:to>
      <cdr:x>0.21066</cdr:x>
      <cdr:y>0.13849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2D6762E-4C86-5937-1179-ACFA2B4F8A45}"/>
            </a:ext>
          </a:extLst>
        </cdr:cNvPr>
        <cdr:cNvSpPr txBox="1"/>
      </cdr:nvSpPr>
      <cdr:spPr>
        <a:xfrm xmlns:a="http://schemas.openxmlformats.org/drawingml/2006/main">
          <a:off x="396081" y="317500"/>
          <a:ext cx="1107451" cy="2866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0.1903</cdr:y>
    </cdr:from>
    <cdr:to>
      <cdr:x>0.11636</cdr:x>
      <cdr:y>0.26368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988E784-732E-7469-1B25-30A0CD255323}"/>
            </a:ext>
          </a:extLst>
        </cdr:cNvPr>
        <cdr:cNvSpPr txBox="1"/>
      </cdr:nvSpPr>
      <cdr:spPr>
        <a:xfrm xmlns:a="http://schemas.openxmlformats.org/drawingml/2006/main">
          <a:off x="0" y="830185"/>
          <a:ext cx="830496" cy="320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0.39879</cdr:y>
    </cdr:from>
    <cdr:to>
      <cdr:x>0.14615</cdr:x>
      <cdr:y>0.47055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242F058-BD0C-E2C6-0336-99F5AC7DB51D}"/>
            </a:ext>
          </a:extLst>
        </cdr:cNvPr>
        <cdr:cNvSpPr txBox="1"/>
      </cdr:nvSpPr>
      <cdr:spPr>
        <a:xfrm xmlns:a="http://schemas.openxmlformats.org/drawingml/2006/main">
          <a:off x="0" y="1739696"/>
          <a:ext cx="1043104" cy="313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EBD8-125B-41F9-93F0-4FC10C7656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85A3-9AFF-4631-9CCD-701A0363E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35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EBD8-125B-41F9-93F0-4FC10C7656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85A3-9AFF-4631-9CCD-701A0363E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34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EBD8-125B-41F9-93F0-4FC10C7656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85A3-9AFF-4631-9CCD-701A0363E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037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778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51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1340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7821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50472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602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5392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EBD8-125B-41F9-93F0-4FC10C7656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85A3-9AFF-4631-9CCD-701A0363E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88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EBD8-125B-41F9-93F0-4FC10C7656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85A3-9AFF-4631-9CCD-701A0363E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47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EBD8-125B-41F9-93F0-4FC10C7656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85A3-9AFF-4631-9CCD-701A0363E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19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EBD8-125B-41F9-93F0-4FC10C7656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85A3-9AFF-4631-9CCD-701A0363E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57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EBD8-125B-41F9-93F0-4FC10C7656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85A3-9AFF-4631-9CCD-701A0363E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52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EBD8-125B-41F9-93F0-4FC10C7656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85A3-9AFF-4631-9CCD-701A0363E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25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EBD8-125B-41F9-93F0-4FC10C7656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85A3-9AFF-4631-9CCD-701A0363E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30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EBD8-125B-41F9-93F0-4FC10C7656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85A3-9AFF-4631-9CCD-701A0363E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48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AEBD8-125B-41F9-93F0-4FC10C7656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B85A3-9AFF-4631-9CCD-701A0363E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80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0EC525D-869E-5D57-E750-1EE30FB2D38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0500" y="1003300"/>
          <a:ext cx="8724900" cy="55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989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2022-09-14T08:47:28Z</dcterms:created>
  <dcterms:modified xsi:type="dcterms:W3CDTF">2022-09-14T08:47:28Z</dcterms:modified>
</cp:coreProperties>
</file>