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自分の健康への意識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093569553805775"/>
          <c:y val="0.20596662628504694"/>
          <c:w val="0.76977788713910766"/>
          <c:h val="0.6760477981800848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とても意識している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9E-4287-8A7B-D97011C9EE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'1'!$C$9:$C$19</c:f>
              <c:numCache>
                <c:formatCode>General</c:formatCode>
                <c:ptCount val="11"/>
                <c:pt idx="0" formatCode="0.0_ ">
                  <c:v>25.2</c:v>
                </c:pt>
                <c:pt idx="2" formatCode="0.0_ ">
                  <c:v>25.4</c:v>
                </c:pt>
                <c:pt idx="3" formatCode="0.0_ ">
                  <c:v>25</c:v>
                </c:pt>
                <c:pt idx="5" formatCode="0.0_ ">
                  <c:v>7.3</c:v>
                </c:pt>
                <c:pt idx="6" formatCode="0.0_ ">
                  <c:v>14.9</c:v>
                </c:pt>
                <c:pt idx="7" formatCode="0.0_ ">
                  <c:v>18.5</c:v>
                </c:pt>
                <c:pt idx="8" formatCode="0.0_ ">
                  <c:v>22.5</c:v>
                </c:pt>
                <c:pt idx="9" formatCode="0.0_ ">
                  <c:v>26.7</c:v>
                </c:pt>
                <c:pt idx="10" formatCode="0.0_ ">
                  <c:v>40.6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9E-4287-8A7B-D97011C9EE63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ある程度意識している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09E-4287-8A7B-D97011C9EE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'1'!$D$9:$D$19</c:f>
              <c:numCache>
                <c:formatCode>General</c:formatCode>
                <c:ptCount val="11"/>
                <c:pt idx="0" formatCode="0.0_ ">
                  <c:v>64.8</c:v>
                </c:pt>
                <c:pt idx="2" formatCode="0.0_ ">
                  <c:v>63.1</c:v>
                </c:pt>
                <c:pt idx="3" formatCode="0.0_ ">
                  <c:v>66.400000000000006</c:v>
                </c:pt>
                <c:pt idx="5" formatCode="0.0_ ">
                  <c:v>68</c:v>
                </c:pt>
                <c:pt idx="6" formatCode="0.0_ ">
                  <c:v>67.2</c:v>
                </c:pt>
                <c:pt idx="7" formatCode="0.0_ ">
                  <c:v>71.900000000000006</c:v>
                </c:pt>
                <c:pt idx="8" formatCode="0.0_ ">
                  <c:v>68</c:v>
                </c:pt>
                <c:pt idx="9" formatCode="0.0_ ">
                  <c:v>68.5</c:v>
                </c:pt>
                <c:pt idx="10" formatCode="0.0_ ">
                  <c:v>54.7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09E-4287-8A7B-D97011C9EE63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9E-4287-8A7B-D97011C9EE63}"/>
              </c:ext>
            </c:extLst>
          </c:dPt>
          <c:dLbls>
            <c:dLbl>
              <c:idx val="9"/>
              <c:layout>
                <c:manualLayout>
                  <c:x val="-1.2481995704031395E-2"/>
                  <c:y val="4.0248567110071605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09E-4287-8A7B-D97011C9EE63}"/>
                </c:ext>
              </c:extLst>
            </c:dLbl>
            <c:dLbl>
              <c:idx val="10"/>
              <c:layout>
                <c:manualLayout>
                  <c:x val="-3.3285321877416646E-2"/>
                  <c:y val="2.55580413517803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09E-4287-8A7B-D97011C9EE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'1'!$E$9:$E$19</c:f>
              <c:numCache>
                <c:formatCode>General</c:formatCode>
                <c:ptCount val="11"/>
                <c:pt idx="0" formatCode="0.0_ ">
                  <c:v>0.5</c:v>
                </c:pt>
                <c:pt idx="2" formatCode="0.0_ ">
                  <c:v>0.6</c:v>
                </c:pt>
                <c:pt idx="3" formatCode="0.0_ ">
                  <c:v>0.4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0.3</c:v>
                </c:pt>
                <c:pt idx="8" formatCode="0.0_ ">
                  <c:v>0.7</c:v>
                </c:pt>
                <c:pt idx="9" formatCode="0.0_ ">
                  <c:v>0.9</c:v>
                </c:pt>
                <c:pt idx="10" formatCode="0.0_ 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09E-4287-8A7B-D97011C9EE63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あまり意識していない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09E-4287-8A7B-D97011C9EE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'1'!$F$9:$F$19</c:f>
              <c:numCache>
                <c:formatCode>General</c:formatCode>
                <c:ptCount val="11"/>
                <c:pt idx="0" formatCode="0.0_ ">
                  <c:v>8.6</c:v>
                </c:pt>
                <c:pt idx="2" formatCode="0.0_ ">
                  <c:v>9.6999999999999993</c:v>
                </c:pt>
                <c:pt idx="3" formatCode="0.0_ ">
                  <c:v>7.5</c:v>
                </c:pt>
                <c:pt idx="5" formatCode="0.0_ ">
                  <c:v>24.3</c:v>
                </c:pt>
                <c:pt idx="6" formatCode="0.0_ ">
                  <c:v>16.600000000000001</c:v>
                </c:pt>
                <c:pt idx="7" formatCode="0.0_ ">
                  <c:v>7.9</c:v>
                </c:pt>
                <c:pt idx="8" formatCode="0.0_ ">
                  <c:v>7.5</c:v>
                </c:pt>
                <c:pt idx="9" formatCode="0.0_ ">
                  <c:v>4</c:v>
                </c:pt>
                <c:pt idx="10" formatCode="0.0_ 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09E-4287-8A7B-D97011C9EE63}"/>
            </c:ext>
          </c:extLst>
        </c:ser>
        <c:ser>
          <c:idx val="4"/>
          <c:order val="4"/>
          <c:tx>
            <c:strRef>
              <c:f>'1'!$G$8</c:f>
              <c:strCache>
                <c:ptCount val="1"/>
                <c:pt idx="0">
                  <c:v>意識していない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09E-4287-8A7B-D97011C9EE63}"/>
              </c:ext>
            </c:extLst>
          </c:dPt>
          <c:dLbls>
            <c:dLbl>
              <c:idx val="10"/>
              <c:layout>
                <c:manualLayout>
                  <c:x val="-1.5255596293199107E-16"/>
                  <c:y val="2.55578401089447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09E-4287-8A7B-D97011C9EE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'1'!$G$9:$G$19</c:f>
              <c:numCache>
                <c:formatCode>General</c:formatCode>
                <c:ptCount val="11"/>
                <c:pt idx="0" formatCode="0.0_ ">
                  <c:v>0.9</c:v>
                </c:pt>
                <c:pt idx="2" formatCode="0.0_ ">
                  <c:v>1.2</c:v>
                </c:pt>
                <c:pt idx="3" formatCode="0.0_ ">
                  <c:v>0.6</c:v>
                </c:pt>
                <c:pt idx="5" formatCode="0.0_ ">
                  <c:v>0.5</c:v>
                </c:pt>
                <c:pt idx="6" formatCode="0.0_ ">
                  <c:v>1.2</c:v>
                </c:pt>
                <c:pt idx="7" formatCode="0.0_ ">
                  <c:v>1.4</c:v>
                </c:pt>
                <c:pt idx="8" formatCode="0.0_ ">
                  <c:v>1.3</c:v>
                </c:pt>
                <c:pt idx="9" formatCode="0.0_ ">
                  <c:v>0</c:v>
                </c:pt>
                <c:pt idx="10" formatCode="0.0_ 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09E-4287-8A7B-D97011C9EE6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59066416"/>
        <c:axId val="531250920"/>
      </c:barChart>
      <c:catAx>
        <c:axId val="559066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1250920"/>
        <c:crosses val="autoZero"/>
        <c:auto val="1"/>
        <c:lblAlgn val="ctr"/>
        <c:lblOffset val="100"/>
        <c:noMultiLvlLbl val="0"/>
      </c:catAx>
      <c:valAx>
        <c:axId val="53125092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906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0.88958</cdr:x>
      <cdr:y>0.16645</cdr:y>
    </cdr:from>
    <cdr:to>
      <cdr:x>0.96042</cdr:x>
      <cdr:y>0.19846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BB49990E-7958-9AE7-1A3C-CF8A1DF378FE}"/>
            </a:ext>
          </a:extLst>
        </cdr:cNvPr>
        <cdr:cNvSpPr/>
      </cdr:nvSpPr>
      <cdr:spPr>
        <a:xfrm xmlns:a="http://schemas.openxmlformats.org/drawingml/2006/main" rot="5400000">
          <a:off x="5559424" y="688976"/>
          <a:ext cx="158752" cy="4318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0.3875</cdr:x>
      <cdr:y>0.09219</cdr:y>
    </cdr:from>
    <cdr:to>
      <cdr:x>0.75625</cdr:x>
      <cdr:y>0.17669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7A922BB-CADE-7F7C-EE19-985F76D4F02D}"/>
            </a:ext>
          </a:extLst>
        </cdr:cNvPr>
        <cdr:cNvSpPr txBox="1"/>
      </cdr:nvSpPr>
      <cdr:spPr>
        <a:xfrm xmlns:a="http://schemas.openxmlformats.org/drawingml/2006/main">
          <a:off x="2362200" y="457200"/>
          <a:ext cx="2247901" cy="4190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意識している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90.0%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0.0625</cdr:x>
      <cdr:y>0.16133</cdr:y>
    </cdr:from>
    <cdr:to>
      <cdr:x>0.24304</cdr:x>
      <cdr:y>0.21864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AB5D3E1-7739-221D-3478-B2EBBF2DF06C}"/>
            </a:ext>
          </a:extLst>
        </cdr:cNvPr>
        <cdr:cNvSpPr txBox="1"/>
      </cdr:nvSpPr>
      <cdr:spPr>
        <a:xfrm xmlns:a="http://schemas.openxmlformats.org/drawingml/2006/main">
          <a:off x="381000" y="800100"/>
          <a:ext cx="1100558" cy="284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0.27145</cdr:y>
    </cdr:from>
    <cdr:to>
      <cdr:x>0.13539</cdr:x>
      <cdr:y>0.33545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B9763FB-07BE-C8F1-E2ED-273FD6CD8883}"/>
            </a:ext>
          </a:extLst>
        </cdr:cNvPr>
        <cdr:cNvSpPr txBox="1"/>
      </cdr:nvSpPr>
      <cdr:spPr>
        <a:xfrm xmlns:a="http://schemas.openxmlformats.org/drawingml/2006/main">
          <a:off x="0" y="1346200"/>
          <a:ext cx="825313" cy="317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0.45583</cdr:y>
    </cdr:from>
    <cdr:to>
      <cdr:x>0.17005</cdr:x>
      <cdr:y>0.51842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2F4F4E-50BE-82AA-94F6-F5B5AB55079F}"/>
            </a:ext>
          </a:extLst>
        </cdr:cNvPr>
        <cdr:cNvSpPr txBox="1"/>
      </cdr:nvSpPr>
      <cdr:spPr>
        <a:xfrm xmlns:a="http://schemas.openxmlformats.org/drawingml/2006/main">
          <a:off x="0" y="2260607"/>
          <a:ext cx="1036655" cy="310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58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7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876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50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011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42368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04663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07967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862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0908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67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16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41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31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53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77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76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64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5C9FD-06A9-47FF-BB8F-21D9048CE39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F89DF-DEC9-45A8-B184-4BD2B07C4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82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61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C8ACF7B-0011-0074-6AF4-F69EDBE3FCB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9700" y="990600"/>
          <a:ext cx="8712200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91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2022-09-14T08:47:26Z</dcterms:created>
  <dcterms:modified xsi:type="dcterms:W3CDTF">2022-09-14T08:47:27Z</dcterms:modified>
</cp:coreProperties>
</file>