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管理頻度・利用頻度</a:t>
            </a:r>
            <a:r>
              <a:rPr lang="en-US" altLang="ja-JP" sz="1400" b="0" i="0" u="none" strike="noStrike" baseline="0" dirty="0">
                <a:effectLst/>
              </a:rPr>
              <a:t>【</a:t>
            </a:r>
            <a:r>
              <a:rPr lang="ja-JP" altLang="en-US" sz="1400" b="0" i="0" u="none" strike="noStrike" baseline="0" dirty="0">
                <a:effectLst/>
              </a:rPr>
              <a:t>二次的住宅・別荘用の空き家の利用頻度</a:t>
            </a:r>
            <a:r>
              <a:rPr lang="en-US" altLang="ja-JP" sz="1400" b="0" i="0" u="none" strike="noStrike" baseline="0" dirty="0">
                <a:effectLst/>
              </a:rPr>
              <a:t>】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351561403284881"/>
          <c:y val="0.14072946311208667"/>
          <c:w val="0.85235556860092654"/>
          <c:h val="0.61146339284574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ほぼ毎日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24473257698556E-3"/>
                  <c:y val="-6.4822164652433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49-4EEF-9108-C10896C3B7D1}"/>
                </c:ext>
              </c:extLst>
            </c:dLbl>
            <c:dLbl>
              <c:idx val="1"/>
              <c:layout>
                <c:manualLayout>
                  <c:x val="1.7828200972447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49-4EEF-9108-C10896C3B7D1}"/>
                </c:ext>
              </c:extLst>
            </c:dLbl>
            <c:dLbl>
              <c:idx val="3"/>
              <c:layout>
                <c:manualLayout>
                  <c:x val="1.1988634052869035E-2"/>
                  <c:y val="5.81066881527455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49-4EEF-9108-C10896C3B7D1}"/>
                </c:ext>
              </c:extLst>
            </c:dLbl>
            <c:dLbl>
              <c:idx val="4"/>
              <c:layout>
                <c:manualLayout>
                  <c:x val="5.995783639445011E-3"/>
                  <c:y val="5.50435831994860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49-4EEF-9108-C10896C3B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'5'!$B$9:$B$13</c:f>
              <c:strCache>
                <c:ptCount val="5"/>
                <c:pt idx="0">
                  <c:v>総数 (n=1,009)</c:v>
                </c:pt>
                <c:pt idx="1">
                  <c:v>徒歩圏内 (n=199)</c:v>
                </c:pt>
                <c:pt idx="2">
                  <c:v>車・電車などで1時間以内(n=305)</c:v>
                </c:pt>
                <c:pt idx="3">
                  <c:v>車・電車などで1時間超～3時間以内(n=291)</c:v>
                </c:pt>
                <c:pt idx="4">
                  <c:v>車・電車などで3時間超(n=205)</c:v>
                </c:pt>
              </c:strCache>
            </c:strRef>
          </c:cat>
          <c:val>
            <c:numRef>
              <c:f>'5'!$C$9:$C$13</c:f>
              <c:numCache>
                <c:formatCode>General</c:formatCode>
                <c:ptCount val="5"/>
                <c:pt idx="0">
                  <c:v>13.600000000000001</c:v>
                </c:pt>
                <c:pt idx="1">
                  <c:v>43.2</c:v>
                </c:pt>
                <c:pt idx="2">
                  <c:v>14.799999999999999</c:v>
                </c:pt>
                <c:pt idx="3">
                  <c:v>0.3</c:v>
                </c:pt>
                <c:pt idx="4" formatCode="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49-4EEF-9108-C10896C3B7D1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週に1~数回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2.9981938648036756E-2"/>
                  <c:y val="4.77902497339725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49-4EEF-9108-C10896C3B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'5'!$B$9:$B$13</c:f>
              <c:strCache>
                <c:ptCount val="5"/>
                <c:pt idx="0">
                  <c:v>総数 (n=1,009)</c:v>
                </c:pt>
                <c:pt idx="1">
                  <c:v>徒歩圏内 (n=199)</c:v>
                </c:pt>
                <c:pt idx="2">
                  <c:v>車・電車などで1時間以内(n=305)</c:v>
                </c:pt>
                <c:pt idx="3">
                  <c:v>車・電車などで1時間超～3時間以内(n=291)</c:v>
                </c:pt>
                <c:pt idx="4">
                  <c:v>車・電車などで3時間超(n=205)</c:v>
                </c:pt>
              </c:strCache>
            </c:strRef>
          </c:cat>
          <c:val>
            <c:numRef>
              <c:f>'5'!$D$9:$D$13</c:f>
              <c:numCache>
                <c:formatCode>General</c:formatCode>
                <c:ptCount val="5"/>
                <c:pt idx="0">
                  <c:v>20.599999999999998</c:v>
                </c:pt>
                <c:pt idx="1">
                  <c:v>23.599999999999998</c:v>
                </c:pt>
                <c:pt idx="2">
                  <c:v>38.700000000000003</c:v>
                </c:pt>
                <c:pt idx="3">
                  <c:v>14.099999999999998</c:v>
                </c:pt>
                <c:pt idx="4" formatCode="0.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49-4EEF-9108-C10896C3B7D1}"/>
            </c:ext>
          </c:extLst>
        </c:ser>
        <c:ser>
          <c:idx val="2"/>
          <c:order val="2"/>
          <c:tx>
            <c:strRef>
              <c:f>'5'!$E$8</c:f>
              <c:strCache>
                <c:ptCount val="1"/>
                <c:pt idx="0">
                  <c:v>月に1~数回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'5'!$B$9:$B$13</c:f>
              <c:strCache>
                <c:ptCount val="5"/>
                <c:pt idx="0">
                  <c:v>総数 (n=1,009)</c:v>
                </c:pt>
                <c:pt idx="1">
                  <c:v>徒歩圏内 (n=199)</c:v>
                </c:pt>
                <c:pt idx="2">
                  <c:v>車・電車などで1時間以内(n=305)</c:v>
                </c:pt>
                <c:pt idx="3">
                  <c:v>車・電車などで1時間超～3時間以内(n=291)</c:v>
                </c:pt>
                <c:pt idx="4">
                  <c:v>車・電車などで3時間超(n=205)</c:v>
                </c:pt>
              </c:strCache>
            </c:strRef>
          </c:cat>
          <c:val>
            <c:numRef>
              <c:f>'5'!$E$9:$E$13</c:f>
              <c:numCache>
                <c:formatCode>General</c:formatCode>
                <c:ptCount val="5"/>
                <c:pt idx="0">
                  <c:v>33.800000000000004</c:v>
                </c:pt>
                <c:pt idx="1">
                  <c:v>17.599999999999998</c:v>
                </c:pt>
                <c:pt idx="2">
                  <c:v>30.2</c:v>
                </c:pt>
                <c:pt idx="3">
                  <c:v>55.300000000000004</c:v>
                </c:pt>
                <c:pt idx="4" formatCode="0.0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249-4EEF-9108-C10896C3B7D1}"/>
            </c:ext>
          </c:extLst>
        </c:ser>
        <c:ser>
          <c:idx val="3"/>
          <c:order val="3"/>
          <c:tx>
            <c:strRef>
              <c:f>'5'!$F$8</c:f>
              <c:strCache>
                <c:ptCount val="1"/>
                <c:pt idx="0">
                  <c:v>年に1~数回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'5'!$B$9:$B$13</c:f>
              <c:strCache>
                <c:ptCount val="5"/>
                <c:pt idx="0">
                  <c:v>総数 (n=1,009)</c:v>
                </c:pt>
                <c:pt idx="1">
                  <c:v>徒歩圏内 (n=199)</c:v>
                </c:pt>
                <c:pt idx="2">
                  <c:v>車・電車などで1時間以内(n=305)</c:v>
                </c:pt>
                <c:pt idx="3">
                  <c:v>車・電車などで1時間超～3時間以内(n=291)</c:v>
                </c:pt>
                <c:pt idx="4">
                  <c:v>車・電車などで3時間超(n=205)</c:v>
                </c:pt>
              </c:strCache>
            </c:strRef>
          </c:cat>
          <c:val>
            <c:numRef>
              <c:f>'5'!$F$9:$F$13</c:f>
              <c:numCache>
                <c:formatCode>General</c:formatCode>
                <c:ptCount val="5"/>
                <c:pt idx="0">
                  <c:v>30.4</c:v>
                </c:pt>
                <c:pt idx="1">
                  <c:v>14.099999999999998</c:v>
                </c:pt>
                <c:pt idx="2">
                  <c:v>14.799999999999999</c:v>
                </c:pt>
                <c:pt idx="3">
                  <c:v>28.9</c:v>
                </c:pt>
                <c:pt idx="4" formatCode="0.0">
                  <c:v>71.7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249-4EEF-9108-C10896C3B7D1}"/>
            </c:ext>
          </c:extLst>
        </c:ser>
        <c:ser>
          <c:idx val="4"/>
          <c:order val="4"/>
          <c:tx>
            <c:strRef>
              <c:f>'5'!$G$8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'5'!$B$9:$B$13</c:f>
              <c:strCache>
                <c:ptCount val="5"/>
                <c:pt idx="0">
                  <c:v>総数 (n=1,009)</c:v>
                </c:pt>
                <c:pt idx="1">
                  <c:v>徒歩圏内 (n=199)</c:v>
                </c:pt>
                <c:pt idx="2">
                  <c:v>車・電車などで1時間以内(n=305)</c:v>
                </c:pt>
                <c:pt idx="3">
                  <c:v>車・電車などで1時間超～3時間以内(n=291)</c:v>
                </c:pt>
                <c:pt idx="4">
                  <c:v>車・電車などで3時間超(n=205)</c:v>
                </c:pt>
              </c:strCache>
            </c:strRef>
          </c:cat>
          <c:val>
            <c:numRef>
              <c:f>'5'!$G$9:$G$13</c:f>
              <c:numCache>
                <c:formatCode>General</c:formatCode>
                <c:ptCount val="5"/>
                <c:pt idx="0">
                  <c:v>1.6</c:v>
                </c:pt>
                <c:pt idx="1">
                  <c:v>1.5</c:v>
                </c:pt>
                <c:pt idx="2">
                  <c:v>1.6</c:v>
                </c:pt>
                <c:pt idx="3">
                  <c:v>1.4000000000000001</c:v>
                </c:pt>
                <c:pt idx="4" formatCode="0.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249-4EEF-9108-C10896C3B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4464895"/>
        <c:axId val="116584463"/>
      </c:barChart>
      <c:catAx>
        <c:axId val="134464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584463"/>
        <c:crosses val="autoZero"/>
        <c:auto val="1"/>
        <c:lblAlgn val="ctr"/>
        <c:lblOffset val="100"/>
        <c:noMultiLvlLbl val="0"/>
      </c:catAx>
      <c:valAx>
        <c:axId val="116584463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4760679074779518"/>
              <c:y val="0.822781221099642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64895"/>
        <c:crosses val="autoZero"/>
        <c:crossBetween val="between"/>
        <c:majorUnit val="20"/>
        <c:min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47357405098332"/>
          <c:y val="0.88287176903688702"/>
          <c:w val="0.72016849803975147"/>
          <c:h val="4.18867384655796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12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11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91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22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44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43738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97030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8847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9477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0851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76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83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2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67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00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BE35D-9A25-4912-8402-5346A0A699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A31EC-5805-47D8-8077-F84FD2396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38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8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851584A-3D13-4207-8F33-7E8DF486704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1920" y="1089659"/>
          <a:ext cx="8884919" cy="541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89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2022-09-14T08:46:07Z</dcterms:created>
  <dcterms:modified xsi:type="dcterms:W3CDTF">2022-09-14T08:46:07Z</dcterms:modified>
</cp:coreProperties>
</file>