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管理の頻度（総数・利用現況別）</a:t>
            </a:r>
            <a:endParaRPr lang="en-US" altLang="ja-JP" sz="1400" b="0" i="0" u="none" strike="noStrike" baseline="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1351561403284881"/>
          <c:y val="0.14072946311208667"/>
          <c:w val="0.85235556860092654"/>
          <c:h val="0.6114633928457484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'4'!$C$8</c:f>
              <c:strCache>
                <c:ptCount val="1"/>
                <c:pt idx="0">
                  <c:v>ほぼ毎日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724473257698556E-3"/>
                  <c:y val="-6.48221646524330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924-4319-A37C-81FA07F4E0C5}"/>
                </c:ext>
              </c:extLst>
            </c:dLbl>
            <c:dLbl>
              <c:idx val="1"/>
              <c:layout>
                <c:manualLayout>
                  <c:x val="1.78282009724473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924-4319-A37C-81FA07F4E0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'4'!$B$9:$B$13</c:f>
              <c:strCache>
                <c:ptCount val="5"/>
                <c:pt idx="0">
                  <c:v>総数 (n=3,643)</c:v>
                </c:pt>
                <c:pt idx="1">
                  <c:v>二次的住宅・別荘用 (n=964)</c:v>
                </c:pt>
                <c:pt idx="2">
                  <c:v>貸家用(n=164)</c:v>
                </c:pt>
                <c:pt idx="3">
                  <c:v>売却用(n=460)</c:v>
                </c:pt>
                <c:pt idx="4">
                  <c:v>その他(n=1,939)</c:v>
                </c:pt>
              </c:strCache>
            </c:strRef>
          </c:cat>
          <c:val>
            <c:numRef>
              <c:f>'4'!$C$9:$C$13</c:f>
              <c:numCache>
                <c:formatCode>General</c:formatCode>
                <c:ptCount val="5"/>
                <c:pt idx="0">
                  <c:v>15.5</c:v>
                </c:pt>
                <c:pt idx="1">
                  <c:v>18.8</c:v>
                </c:pt>
                <c:pt idx="2">
                  <c:v>6.7</c:v>
                </c:pt>
                <c:pt idx="3">
                  <c:v>3.5000000000000004</c:v>
                </c:pt>
                <c:pt idx="4" formatCode="0.0">
                  <c:v>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24-4319-A37C-81FA07F4E0C5}"/>
            </c:ext>
          </c:extLst>
        </c:ser>
        <c:ser>
          <c:idx val="1"/>
          <c:order val="1"/>
          <c:tx>
            <c:strRef>
              <c:f>'4'!$D$8</c:f>
              <c:strCache>
                <c:ptCount val="1"/>
                <c:pt idx="0">
                  <c:v>週に1~数回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'4'!$B$9:$B$13</c:f>
              <c:strCache>
                <c:ptCount val="5"/>
                <c:pt idx="0">
                  <c:v>総数 (n=3,643)</c:v>
                </c:pt>
                <c:pt idx="1">
                  <c:v>二次的住宅・別荘用 (n=964)</c:v>
                </c:pt>
                <c:pt idx="2">
                  <c:v>貸家用(n=164)</c:v>
                </c:pt>
                <c:pt idx="3">
                  <c:v>売却用(n=460)</c:v>
                </c:pt>
                <c:pt idx="4">
                  <c:v>その他(n=1,939)</c:v>
                </c:pt>
              </c:strCache>
            </c:strRef>
          </c:cat>
          <c:val>
            <c:numRef>
              <c:f>'4'!$D$9:$D$13</c:f>
              <c:numCache>
                <c:formatCode>General</c:formatCode>
                <c:ptCount val="5"/>
                <c:pt idx="0">
                  <c:v>19.100000000000001</c:v>
                </c:pt>
                <c:pt idx="1">
                  <c:v>22.7</c:v>
                </c:pt>
                <c:pt idx="2">
                  <c:v>12.2</c:v>
                </c:pt>
                <c:pt idx="3">
                  <c:v>9.8000000000000007</c:v>
                </c:pt>
                <c:pt idx="4" formatCode="0.0">
                  <c:v>20.3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924-4319-A37C-81FA07F4E0C5}"/>
            </c:ext>
          </c:extLst>
        </c:ser>
        <c:ser>
          <c:idx val="2"/>
          <c:order val="2"/>
          <c:tx>
            <c:strRef>
              <c:f>'4'!$E$8</c:f>
              <c:strCache>
                <c:ptCount val="1"/>
                <c:pt idx="0">
                  <c:v>月に1~数回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'4'!$B$9:$B$13</c:f>
              <c:strCache>
                <c:ptCount val="5"/>
                <c:pt idx="0">
                  <c:v>総数 (n=3,643)</c:v>
                </c:pt>
                <c:pt idx="1">
                  <c:v>二次的住宅・別荘用 (n=964)</c:v>
                </c:pt>
                <c:pt idx="2">
                  <c:v>貸家用(n=164)</c:v>
                </c:pt>
                <c:pt idx="3">
                  <c:v>売却用(n=460)</c:v>
                </c:pt>
                <c:pt idx="4">
                  <c:v>その他(n=1,939)</c:v>
                </c:pt>
              </c:strCache>
            </c:strRef>
          </c:cat>
          <c:val>
            <c:numRef>
              <c:f>'4'!$E$9:$E$13</c:f>
              <c:numCache>
                <c:formatCode>General</c:formatCode>
                <c:ptCount val="5"/>
                <c:pt idx="0">
                  <c:v>36.4</c:v>
                </c:pt>
                <c:pt idx="1">
                  <c:v>36.299999999999997</c:v>
                </c:pt>
                <c:pt idx="2">
                  <c:v>42.1</c:v>
                </c:pt>
                <c:pt idx="3">
                  <c:v>41.3</c:v>
                </c:pt>
                <c:pt idx="4" formatCode="0.0">
                  <c:v>35.099999999999994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24-4319-A37C-81FA07F4E0C5}"/>
            </c:ext>
          </c:extLst>
        </c:ser>
        <c:ser>
          <c:idx val="3"/>
          <c:order val="3"/>
          <c:tx>
            <c:strRef>
              <c:f>'4'!$F$8</c:f>
              <c:strCache>
                <c:ptCount val="1"/>
                <c:pt idx="0">
                  <c:v>年に1~数回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'4'!$B$9:$B$13</c:f>
              <c:strCache>
                <c:ptCount val="5"/>
                <c:pt idx="0">
                  <c:v>総数 (n=3,643)</c:v>
                </c:pt>
                <c:pt idx="1">
                  <c:v>二次的住宅・別荘用 (n=964)</c:v>
                </c:pt>
                <c:pt idx="2">
                  <c:v>貸家用(n=164)</c:v>
                </c:pt>
                <c:pt idx="3">
                  <c:v>売却用(n=460)</c:v>
                </c:pt>
                <c:pt idx="4">
                  <c:v>その他(n=1,939)</c:v>
                </c:pt>
              </c:strCache>
            </c:strRef>
          </c:cat>
          <c:val>
            <c:numRef>
              <c:f>'4'!$F$9:$F$13</c:f>
              <c:numCache>
                <c:formatCode>General</c:formatCode>
                <c:ptCount val="5"/>
                <c:pt idx="0">
                  <c:v>24.7</c:v>
                </c:pt>
                <c:pt idx="1">
                  <c:v>18.899999999999999</c:v>
                </c:pt>
                <c:pt idx="2">
                  <c:v>33.5</c:v>
                </c:pt>
                <c:pt idx="3">
                  <c:v>41.099999999999994</c:v>
                </c:pt>
                <c:pt idx="4" formatCode="0.0">
                  <c:v>22.8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924-4319-A37C-81FA07F4E0C5}"/>
            </c:ext>
          </c:extLst>
        </c:ser>
        <c:ser>
          <c:idx val="4"/>
          <c:order val="4"/>
          <c:tx>
            <c:strRef>
              <c:f>'4'!$G$8</c:f>
              <c:strCache>
                <c:ptCount val="1"/>
                <c:pt idx="0">
                  <c:v>不詳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'4'!$B$9:$B$13</c:f>
              <c:strCache>
                <c:ptCount val="5"/>
                <c:pt idx="0">
                  <c:v>総数 (n=3,643)</c:v>
                </c:pt>
                <c:pt idx="1">
                  <c:v>二次的住宅・別荘用 (n=964)</c:v>
                </c:pt>
                <c:pt idx="2">
                  <c:v>貸家用(n=164)</c:v>
                </c:pt>
                <c:pt idx="3">
                  <c:v>売却用(n=460)</c:v>
                </c:pt>
                <c:pt idx="4">
                  <c:v>その他(n=1,939)</c:v>
                </c:pt>
              </c:strCache>
            </c:strRef>
          </c:cat>
          <c:val>
            <c:numRef>
              <c:f>'4'!$G$9:$G$13</c:f>
              <c:numCache>
                <c:formatCode>General</c:formatCode>
                <c:ptCount val="5"/>
                <c:pt idx="0">
                  <c:v>4.3</c:v>
                </c:pt>
                <c:pt idx="1">
                  <c:v>3.3000000000000003</c:v>
                </c:pt>
                <c:pt idx="2">
                  <c:v>5.5</c:v>
                </c:pt>
                <c:pt idx="3">
                  <c:v>4.3</c:v>
                </c:pt>
                <c:pt idx="4" formatCode="0.0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924-4319-A37C-81FA07F4E0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34464895"/>
        <c:axId val="116584463"/>
      </c:barChart>
      <c:catAx>
        <c:axId val="13446489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6584463"/>
        <c:crosses val="autoZero"/>
        <c:auto val="1"/>
        <c:lblAlgn val="ctr"/>
        <c:lblOffset val="100"/>
        <c:noMultiLvlLbl val="0"/>
      </c:catAx>
      <c:valAx>
        <c:axId val="116584463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ja-JP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(%)</a:t>
                </a:r>
                <a:endParaRPr lang="ja-JP" altLang="en-US"/>
              </a:p>
            </c:rich>
          </c:tx>
          <c:layout>
            <c:manualLayout>
              <c:xMode val="edge"/>
              <c:yMode val="edge"/>
              <c:x val="0.4760679074779518"/>
              <c:y val="0.8227812210996424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ja-JP"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64895"/>
        <c:crosses val="autoZero"/>
        <c:crossBetween val="between"/>
        <c:majorUnit val="20"/>
        <c:min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47357405098332"/>
          <c:y val="0.88287176903688702"/>
          <c:w val="0.72016849803975147"/>
          <c:h val="4.18867384655796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3827-5873-4F36-9E19-EE15EDB31E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7B19-F059-46D2-B904-D76C528F4F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96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3827-5873-4F36-9E19-EE15EDB31E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7B19-F059-46D2-B904-D76C528F4F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91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3827-5873-4F36-9E19-EE15EDB31E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7B19-F059-46D2-B904-D76C528F4F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726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569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4368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59411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784387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84743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5875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04951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3827-5873-4F36-9E19-EE15EDB31E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7B19-F059-46D2-B904-D76C528F4F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27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3827-5873-4F36-9E19-EE15EDB31E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7B19-F059-46D2-B904-D76C528F4F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098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3827-5873-4F36-9E19-EE15EDB31E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7B19-F059-46D2-B904-D76C528F4F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793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3827-5873-4F36-9E19-EE15EDB31E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7B19-F059-46D2-B904-D76C528F4F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470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3827-5873-4F36-9E19-EE15EDB31E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7B19-F059-46D2-B904-D76C528F4F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365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3827-5873-4F36-9E19-EE15EDB31E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7B19-F059-46D2-B904-D76C528F4F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123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3827-5873-4F36-9E19-EE15EDB31E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7B19-F059-46D2-B904-D76C528F4F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244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3827-5873-4F36-9E19-EE15EDB31E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7B19-F059-46D2-B904-D76C528F4F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300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93827-5873-4F36-9E19-EE15EDB31E7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37B19-F059-46D2-B904-D76C528F4F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99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268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8D33001-2F90-4FB8-A398-933E78D74D2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90500" y="1104899"/>
          <a:ext cx="8953500" cy="522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821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2022-09-14T08:46:09Z</dcterms:created>
  <dcterms:modified xsi:type="dcterms:W3CDTF">2022-09-14T08:46:09Z</dcterms:modified>
</cp:coreProperties>
</file>