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最寄りの鉄道駅からの距離（総数・利用現況別）</a:t>
            </a:r>
            <a:endParaRPr lang="en-US" altLang="ja-JP" sz="1400" b="0" i="0" u="none" strike="noStrike" baseline="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1351561403284881"/>
          <c:y val="0.14072946311208667"/>
          <c:w val="0.85235556860092654"/>
          <c:h val="0.611463392845748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200m未満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724473257698556E-3"/>
                  <c:y val="-6.4822164652433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58-451D-9169-9B539DA3D162}"/>
                </c:ext>
              </c:extLst>
            </c:dLbl>
            <c:dLbl>
              <c:idx val="1"/>
              <c:layout>
                <c:manualLayout>
                  <c:x val="1.7828200972447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58-451D-9169-9B539DA3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'2'!$C$9:$C$13</c:f>
              <c:numCache>
                <c:formatCode>0.0</c:formatCode>
                <c:ptCount val="5"/>
                <c:pt idx="0">
                  <c:v>4.1000000000000005</c:v>
                </c:pt>
                <c:pt idx="1">
                  <c:v>4.3</c:v>
                </c:pt>
                <c:pt idx="2">
                  <c:v>5.2</c:v>
                </c:pt>
                <c:pt idx="3">
                  <c:v>3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58-451D-9169-9B539DA3D162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200~500m未満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'2'!$D$9:$D$13</c:f>
              <c:numCache>
                <c:formatCode>0.0</c:formatCode>
                <c:ptCount val="5"/>
                <c:pt idx="0">
                  <c:v>12.9</c:v>
                </c:pt>
                <c:pt idx="1">
                  <c:v>11.600000000000001</c:v>
                </c:pt>
                <c:pt idx="2">
                  <c:v>13.200000000000001</c:v>
                </c:pt>
                <c:pt idx="3">
                  <c:v>13.200000000000001</c:v>
                </c:pt>
                <c:pt idx="4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58-451D-9169-9B539DA3D162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500~1,000m未満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'2'!$E$9:$E$13</c:f>
              <c:numCache>
                <c:formatCode>0.0</c:formatCode>
                <c:ptCount val="5"/>
                <c:pt idx="0">
                  <c:v>20.7</c:v>
                </c:pt>
                <c:pt idx="1">
                  <c:v>17.5</c:v>
                </c:pt>
                <c:pt idx="2">
                  <c:v>31.6</c:v>
                </c:pt>
                <c:pt idx="3">
                  <c:v>23.599999999999998</c:v>
                </c:pt>
                <c:pt idx="4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58-451D-9169-9B539DA3D162}"/>
            </c:ext>
          </c:extLst>
        </c:ser>
        <c:ser>
          <c:idx val="3"/>
          <c:order val="3"/>
          <c:tx>
            <c:strRef>
              <c:f>'2'!$F$8</c:f>
              <c:strCache>
                <c:ptCount val="1"/>
                <c:pt idx="0">
                  <c:v>1,000~2,000m未満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'2'!$F$9:$F$13</c:f>
              <c:numCache>
                <c:formatCode>0.0</c:formatCode>
                <c:ptCount val="5"/>
                <c:pt idx="0">
                  <c:v>21.5</c:v>
                </c:pt>
                <c:pt idx="1">
                  <c:v>19.8</c:v>
                </c:pt>
                <c:pt idx="2">
                  <c:v>25.900000000000002</c:v>
                </c:pt>
                <c:pt idx="3">
                  <c:v>26.400000000000002</c:v>
                </c:pt>
                <c:pt idx="4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58-451D-9169-9B539DA3D162}"/>
            </c:ext>
          </c:extLst>
        </c:ser>
        <c:ser>
          <c:idx val="4"/>
          <c:order val="4"/>
          <c:tx>
            <c:strRef>
              <c:f>'2'!$G$8</c:f>
              <c:strCache>
                <c:ptCount val="1"/>
                <c:pt idx="0">
                  <c:v>2,000m以上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'2'!$G$9:$G$13</c:f>
              <c:numCache>
                <c:formatCode>0.0</c:formatCode>
                <c:ptCount val="5"/>
                <c:pt idx="0">
                  <c:v>39.900000000000006</c:v>
                </c:pt>
                <c:pt idx="1">
                  <c:v>45.800000000000004</c:v>
                </c:pt>
                <c:pt idx="2">
                  <c:v>24.099999999999998</c:v>
                </c:pt>
                <c:pt idx="3">
                  <c:v>32.200000000000003</c:v>
                </c:pt>
                <c:pt idx="4">
                  <c:v>39.5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58-451D-9169-9B539DA3D162}"/>
            </c:ext>
          </c:extLst>
        </c:ser>
        <c:ser>
          <c:idx val="5"/>
          <c:order val="5"/>
          <c:tx>
            <c:strRef>
              <c:f>'2'!$H$8</c:f>
              <c:strCache>
                <c:ptCount val="1"/>
                <c:pt idx="0">
                  <c:v>不詳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'2'!$H$9:$H$13</c:f>
              <c:numCache>
                <c:formatCode>0.0</c:formatCode>
                <c:ptCount val="5"/>
                <c:pt idx="0">
                  <c:v>0.89999999999999991</c:v>
                </c:pt>
                <c:pt idx="1">
                  <c:v>1</c:v>
                </c:pt>
                <c:pt idx="2">
                  <c:v>0</c:v>
                </c:pt>
                <c:pt idx="3">
                  <c:v>1.6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058-451D-9169-9B539DA3D1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34464895"/>
        <c:axId val="116584463"/>
      </c:barChart>
      <c:catAx>
        <c:axId val="1344648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584463"/>
        <c:crosses val="autoZero"/>
        <c:auto val="1"/>
        <c:lblAlgn val="ctr"/>
        <c:lblOffset val="100"/>
        <c:noMultiLvlLbl val="0"/>
      </c:catAx>
      <c:valAx>
        <c:axId val="116584463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4760679074779518"/>
              <c:y val="0.822781221099642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64895"/>
        <c:crosses val="autoZero"/>
        <c:crossBetween val="between"/>
        <c:majorUnit val="20"/>
        <c:min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529741121724892"/>
          <c:y val="0.88287176889255803"/>
          <c:w val="0.50897904833589724"/>
          <c:h val="4.18867384655796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9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78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238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27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30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88810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79442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66011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755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6730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1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48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63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30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27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4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98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0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033A9-697B-4BE3-8ACB-1066C73DC6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DFD07-8B14-4E85-BEC3-232FEE803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16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28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DB62352-D9ED-44A1-88BA-37403237BE8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501" y="1057275"/>
          <a:ext cx="8839200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68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2022-09-14T08:46:11Z</dcterms:created>
  <dcterms:modified xsi:type="dcterms:W3CDTF">2022-09-14T08:46:11Z</dcterms:modified>
</cp:coreProperties>
</file>