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収入と自由時間についての考え方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0998086394579161"/>
          <c:y val="1.0723901447802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698444844106582"/>
          <c:y val="0.18790295275590549"/>
          <c:w val="0.76297242024557654"/>
          <c:h val="0.608123622047244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'25'!$C$8</c:f>
              <c:strCache>
                <c:ptCount val="1"/>
                <c:pt idx="0">
                  <c:v>自由時間をもっと増やしたい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C5-4F68-A937-3C4DABD189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'25'!$C$9:$C$19</c:f>
              <c:numCache>
                <c:formatCode>General</c:formatCode>
                <c:ptCount val="11"/>
                <c:pt idx="0" formatCode="0.0">
                  <c:v>11.3</c:v>
                </c:pt>
                <c:pt idx="2" formatCode="0.0">
                  <c:v>13.1</c:v>
                </c:pt>
                <c:pt idx="3" formatCode="0.0">
                  <c:v>9.6999999999999993</c:v>
                </c:pt>
                <c:pt idx="5" formatCode="0.0">
                  <c:v>19.7</c:v>
                </c:pt>
                <c:pt idx="6" formatCode="0.0">
                  <c:v>13.9</c:v>
                </c:pt>
                <c:pt idx="7" formatCode="0.0">
                  <c:v>14.4</c:v>
                </c:pt>
                <c:pt idx="8" formatCode="0.0">
                  <c:v>10.5</c:v>
                </c:pt>
                <c:pt idx="9" formatCode="0.0">
                  <c:v>8.6999999999999993</c:v>
                </c:pt>
                <c:pt idx="1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5-4F68-A937-3C4DABD1899A}"/>
            </c:ext>
          </c:extLst>
        </c:ser>
        <c:ser>
          <c:idx val="1"/>
          <c:order val="1"/>
          <c:tx>
            <c:strRef>
              <c:f>'25'!$D$8</c:f>
              <c:strCache>
                <c:ptCount val="1"/>
                <c:pt idx="0">
                  <c:v>どちらかといえば自由時間をもっと増やしたい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FC5-4F68-A937-3C4DABD189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'25'!$D$9:$D$19</c:f>
              <c:numCache>
                <c:formatCode>General</c:formatCode>
                <c:ptCount val="11"/>
                <c:pt idx="0" formatCode="0.0">
                  <c:v>30.2</c:v>
                </c:pt>
                <c:pt idx="2" formatCode="0.0">
                  <c:v>30.1</c:v>
                </c:pt>
                <c:pt idx="3" formatCode="0.0">
                  <c:v>30.3</c:v>
                </c:pt>
                <c:pt idx="5" formatCode="0.0">
                  <c:v>27.1</c:v>
                </c:pt>
                <c:pt idx="6" formatCode="0.0">
                  <c:v>32.1</c:v>
                </c:pt>
                <c:pt idx="7" formatCode="0.0">
                  <c:v>27.1</c:v>
                </c:pt>
                <c:pt idx="8" formatCode="0.0">
                  <c:v>27.9</c:v>
                </c:pt>
                <c:pt idx="9" formatCode="0.0">
                  <c:v>36.5</c:v>
                </c:pt>
                <c:pt idx="10" formatCode="0.0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5-4F68-A937-3C4DABD1899A}"/>
            </c:ext>
          </c:extLst>
        </c:ser>
        <c:ser>
          <c:idx val="2"/>
          <c:order val="2"/>
          <c:tx>
            <c:strRef>
              <c:f>'25'!$E$8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FC5-4F68-A937-3C4DABD1899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C5-4F68-A937-3C4DABD1899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C5-4F68-A937-3C4DABD1899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C5-4F68-A937-3C4DABD1899A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C5-4F68-A937-3C4DABD1899A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C5-4F68-A937-3C4DABD1899A}"/>
                </c:ext>
              </c:extLst>
            </c:dLbl>
            <c:dLbl>
              <c:idx val="7"/>
              <c:layout>
                <c:manualLayout>
                  <c:x val="-1.2709269703673337E-16"/>
                  <c:y val="-2.4177075929244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C5-4F68-A937-3C4DABD1899A}"/>
                </c:ext>
              </c:extLst>
            </c:dLbl>
            <c:dLbl>
              <c:idx val="8"/>
              <c:layout>
                <c:manualLayout>
                  <c:x val="-7.3040324890632623E-17"/>
                  <c:y val="-2.45072390144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C5-4F68-A937-3C4DABD1899A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C5-4F68-A937-3C4DABD1899A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C5-4F68-A937-3C4DABD18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'25'!$E$9:$E$19</c:f>
              <c:numCache>
                <c:formatCode>General</c:formatCode>
                <c:ptCount val="11"/>
                <c:pt idx="0" formatCode="0.0">
                  <c:v>4.9000000000000004</c:v>
                </c:pt>
                <c:pt idx="2" formatCode="0.0">
                  <c:v>3.2</c:v>
                </c:pt>
                <c:pt idx="3" formatCode="0.0">
                  <c:v>6.4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1.2</c:v>
                </c:pt>
                <c:pt idx="9" formatCode="0.0">
                  <c:v>3.8</c:v>
                </c:pt>
                <c:pt idx="10" formatCode="0.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FC5-4F68-A937-3C4DABD1899A}"/>
            </c:ext>
          </c:extLst>
        </c:ser>
        <c:ser>
          <c:idx val="3"/>
          <c:order val="3"/>
          <c:tx>
            <c:strRef>
              <c:f>'25'!$F$8</c:f>
              <c:strCache>
                <c:ptCount val="1"/>
                <c:pt idx="0">
                  <c:v>どちらかといえば収入をもっと増やしたい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FC5-4F68-A937-3C4DABD1899A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C5-4F68-A937-3C4DABD1899A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C5-4F68-A937-3C4DABD1899A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C5-4F68-A937-3C4DABD1899A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C5-4F68-A937-3C4DABD1899A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C5-4F68-A937-3C4DABD1899A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C5-4F68-A937-3C4DABD1899A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C5-4F68-A937-3C4DABD1899A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C5-4F68-A937-3C4DABD1899A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C5-4F68-A937-3C4DABD18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'25'!$F$9:$F$19</c:f>
              <c:numCache>
                <c:formatCode>General</c:formatCode>
                <c:ptCount val="11"/>
                <c:pt idx="0" formatCode="0.0">
                  <c:v>41.1</c:v>
                </c:pt>
                <c:pt idx="2" formatCode="0.0">
                  <c:v>40.4</c:v>
                </c:pt>
                <c:pt idx="3" formatCode="0.0">
                  <c:v>41.7</c:v>
                </c:pt>
                <c:pt idx="5" formatCode="0.0">
                  <c:v>41.4</c:v>
                </c:pt>
                <c:pt idx="6" formatCode="0.0">
                  <c:v>42.1</c:v>
                </c:pt>
                <c:pt idx="7" formatCode="0.0">
                  <c:v>43.5</c:v>
                </c:pt>
                <c:pt idx="8" formatCode="0.0">
                  <c:v>45.6</c:v>
                </c:pt>
                <c:pt idx="9" formatCode="0.0">
                  <c:v>41</c:v>
                </c:pt>
                <c:pt idx="10" formatCode="0.0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C5-4F68-A937-3C4DABD1899A}"/>
            </c:ext>
          </c:extLst>
        </c:ser>
        <c:ser>
          <c:idx val="4"/>
          <c:order val="4"/>
          <c:tx>
            <c:strRef>
              <c:f>'25'!$G$8</c:f>
              <c:strCache>
                <c:ptCount val="1"/>
                <c:pt idx="0">
                  <c:v>収入をもっと増やしたい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FC5-4F68-A937-3C4DABD189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'25'!$G$9:$G$19</c:f>
              <c:numCache>
                <c:formatCode>General</c:formatCode>
                <c:ptCount val="11"/>
                <c:pt idx="0" formatCode="0.0">
                  <c:v>12.5</c:v>
                </c:pt>
                <c:pt idx="2" formatCode="0.0">
                  <c:v>13.1</c:v>
                </c:pt>
                <c:pt idx="3" formatCode="0.0">
                  <c:v>11.9</c:v>
                </c:pt>
                <c:pt idx="5" formatCode="0.0">
                  <c:v>11.8</c:v>
                </c:pt>
                <c:pt idx="6" formatCode="0.0">
                  <c:v>12</c:v>
                </c:pt>
                <c:pt idx="7" formatCode="0.0">
                  <c:v>15</c:v>
                </c:pt>
                <c:pt idx="8" formatCode="0.0">
                  <c:v>14.7</c:v>
                </c:pt>
                <c:pt idx="9" formatCode="0.0">
                  <c:v>9.9</c:v>
                </c:pt>
                <c:pt idx="10" formatCode="0.0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FC5-4F68-A937-3C4DABD18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344228554164537E-2"/>
          <c:y val="0.88002972420245573"/>
          <c:w val="0.85928469822567155"/>
          <c:h val="0.110715223097112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0.07858</cdr:x>
      <cdr:y>0.89087</cdr:y>
    </cdr:from>
    <cdr:to>
      <cdr:x>0.08902</cdr:x>
      <cdr:y>0.90529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01938" y="4171383"/>
          <a:ext cx="66687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0.50883</cdr:x>
      <cdr:y>0.89113</cdr:y>
    </cdr:from>
    <cdr:to>
      <cdr:x>0.51927</cdr:x>
      <cdr:y>0.90555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43468" y="4176114"/>
          <a:ext cx="66548" cy="67576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0.07836</cdr:x>
      <cdr:y>0.92638</cdr:y>
    </cdr:from>
    <cdr:to>
      <cdr:x>0.0888</cdr:x>
      <cdr:y>0.9408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00533" y="4337624"/>
          <a:ext cx="66686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0.50961</cdr:x>
      <cdr:y>0.9282</cdr:y>
    </cdr:from>
    <cdr:to>
      <cdr:x>0.52005</cdr:x>
      <cdr:y>0.94262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48458" y="4349845"/>
          <a:ext cx="66549" cy="67576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0.02087</cdr:x>
      <cdr:y>0.25198</cdr:y>
    </cdr:from>
    <cdr:to>
      <cdr:x>0.20907</cdr:x>
      <cdr:y>0.31559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152437" y="1267266"/>
          <a:ext cx="1374809" cy="319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0.01785</cdr:x>
      <cdr:y>0.41925</cdr:y>
    </cdr:from>
    <cdr:to>
      <cdr:x>0.20605</cdr:x>
      <cdr:y>0.48285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130161" y="2131722"/>
          <a:ext cx="1372375" cy="323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0.13805</cdr:y>
    </cdr:from>
    <cdr:to>
      <cdr:x>0.2265</cdr:x>
      <cdr:y>0.20165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79929" y="694293"/>
          <a:ext cx="1374663" cy="319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0.07757</cdr:x>
      <cdr:y>0.96561</cdr:y>
    </cdr:from>
    <cdr:to>
      <cdr:x>0.08801</cdr:x>
      <cdr:y>0.98003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5519" y="4521335"/>
          <a:ext cx="66687" cy="67519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0.18753</cdr:x>
      <cdr:y>0.17204</cdr:y>
    </cdr:from>
    <cdr:to>
      <cdr:x>0.52799</cdr:x>
      <cdr:y>0.19274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386438" y="-297085"/>
          <a:ext cx="97782" cy="231754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0.28734</cdr:x>
      <cdr:y>0.09216</cdr:y>
    </cdr:from>
    <cdr:to>
      <cdr:x>0.56375</cdr:x>
      <cdr:y>0.18245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831907" y="435401"/>
          <a:ext cx="1762193" cy="426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1080"/>
            </a:lnSpc>
          </a:pP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自由時間をもっと増やしたい（小計）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41.6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0.64572</cdr:x>
      <cdr:y>0.09584</cdr:y>
    </cdr:from>
    <cdr:to>
      <cdr:x>0.89442</cdr:x>
      <cdr:y>0.17184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116733" y="452778"/>
          <a:ext cx="1585567" cy="359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1080"/>
            </a:lnSpc>
          </a:pP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収入をもっと増やしたい（小計）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53.6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0.53918</cdr:x>
      <cdr:y>0.16935</cdr:y>
    </cdr:from>
    <cdr:to>
      <cdr:x>0.94696</cdr:x>
      <cdr:y>0.19274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002984" y="-532582"/>
          <a:ext cx="110482" cy="277584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16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54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393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62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35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51193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87366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50350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435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202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1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80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29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0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90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3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69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47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83BBC-DCD0-4A3B-A9FE-8458E48169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09895-D5AD-4946-9771-962455F00B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23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4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A30A40F-CDDC-4F1A-B7F6-A4AA94B751C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68425" y="835025"/>
          <a:ext cx="6407150" cy="518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6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2022-09-14T08:48:47Z</dcterms:created>
  <dcterms:modified xsi:type="dcterms:W3CDTF">2022-09-14T08:48:47Z</dcterms:modified>
</cp:coreProperties>
</file>