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どのような仕事が理想的だと思うか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'24'!$B$8:$B$17</c:f>
              <c:strCache>
                <c:ptCount val="10"/>
                <c:pt idx="0">
                  <c:v>収入が安定している仕事</c:v>
                </c:pt>
                <c:pt idx="1">
                  <c:v>自分にとって楽しい仕事</c:v>
                </c:pt>
                <c:pt idx="2">
                  <c:v>私生活とバランスがとれる仕事</c:v>
                </c:pt>
                <c:pt idx="3">
                  <c:v>自分の専門知識や能力がいかせる仕事</c:v>
                </c:pt>
                <c:pt idx="4">
                  <c:v>健康を損なう心配がない仕事</c:v>
                </c:pt>
                <c:pt idx="5">
                  <c:v>失業の心配がない仕事</c:v>
                </c:pt>
                <c:pt idx="6">
                  <c:v>世の中のためになる仕事</c:v>
                </c:pt>
                <c:pt idx="7">
                  <c:v>高い収入が得られる仕事</c:v>
                </c:pt>
                <c:pt idx="8">
                  <c:v>その他</c:v>
                </c:pt>
                <c:pt idx="9">
                  <c:v>無回答</c:v>
                </c:pt>
              </c:strCache>
            </c:strRef>
          </c:cat>
          <c:val>
            <c:numRef>
              <c:f>'24'!$C$8:$C$17</c:f>
              <c:numCache>
                <c:formatCode>General</c:formatCode>
                <c:ptCount val="10"/>
                <c:pt idx="0">
                  <c:v>61.3</c:v>
                </c:pt>
                <c:pt idx="1">
                  <c:v>52.3</c:v>
                </c:pt>
                <c:pt idx="2">
                  <c:v>51.2</c:v>
                </c:pt>
                <c:pt idx="3">
                  <c:v>35.6</c:v>
                </c:pt>
                <c:pt idx="4">
                  <c:v>33.700000000000003</c:v>
                </c:pt>
                <c:pt idx="5">
                  <c:v>28.3</c:v>
                </c:pt>
                <c:pt idx="6">
                  <c:v>23.3</c:v>
                </c:pt>
                <c:pt idx="7">
                  <c:v>19.5</c:v>
                </c:pt>
                <c:pt idx="8">
                  <c:v>1.6</c:v>
                </c:pt>
                <c:pt idx="9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DA-4B1C-88BE-68AF3EE0BA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409777664"/>
        <c:axId val="409782736"/>
      </c:barChart>
      <c:catAx>
        <c:axId val="40977766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9782736"/>
        <c:crosses val="autoZero"/>
        <c:auto val="1"/>
        <c:lblAlgn val="ctr"/>
        <c:lblOffset val="100"/>
        <c:noMultiLvlLbl val="0"/>
      </c:catAx>
      <c:valAx>
        <c:axId val="409782736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in"/>
        <c:minorTickMark val="none"/>
        <c:tickLblPos val="nextTo"/>
        <c:spPr>
          <a:noFill/>
          <a:ln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9777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0.93631</cdr:x>
      <cdr:y>0.05539</cdr:y>
    </cdr:from>
    <cdr:to>
      <cdr:x>1</cdr:x>
      <cdr:y>0.11625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29371919-007D-552E-1084-F92BE8FF96B2}"/>
            </a:ext>
          </a:extLst>
        </cdr:cNvPr>
        <cdr:cNvSpPr txBox="1"/>
      </cdr:nvSpPr>
      <cdr:spPr>
        <a:xfrm xmlns:a="http://schemas.openxmlformats.org/drawingml/2006/main">
          <a:off x="5666119" y="244492"/>
          <a:ext cx="385431" cy="2686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(%)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0.64753</cdr:x>
      <cdr:y>0.87154</cdr:y>
    </cdr:from>
    <cdr:to>
      <cdr:x>1</cdr:x>
      <cdr:y>0.98048</cdr:y>
    </cdr:to>
    <cdr:sp macro="" textlink="">
      <cdr:nvSpPr>
        <cdr:cNvPr id="3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574C9904-CD9F-A020-D70D-2C2E4936883E}"/>
            </a:ext>
          </a:extLst>
        </cdr:cNvPr>
        <cdr:cNvSpPr txBox="1"/>
      </cdr:nvSpPr>
      <cdr:spPr>
        <a:xfrm xmlns:a="http://schemas.openxmlformats.org/drawingml/2006/main">
          <a:off x="4033678" y="3846878"/>
          <a:ext cx="2195672" cy="4808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総数　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(n</a:t>
          </a:r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＝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1,895</a:t>
          </a:r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人、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M.T.=309.4%)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DA66A-E598-4BBC-9AA8-30F4F13AA37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AD93A-D4D6-4A75-81F5-9C6C8B04CE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518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DA66A-E598-4BBC-9AA8-30F4F13AA37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AD93A-D4D6-4A75-81F5-9C6C8B04CE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8438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DA66A-E598-4BBC-9AA8-30F4F13AA37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AD93A-D4D6-4A75-81F5-9C6C8B04CE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1426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6429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6574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1803286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9558215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397909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4992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384165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DA66A-E598-4BBC-9AA8-30F4F13AA37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AD93A-D4D6-4A75-81F5-9C6C8B04CE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7511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DA66A-E598-4BBC-9AA8-30F4F13AA37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AD93A-D4D6-4A75-81F5-9C6C8B04CE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096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DA66A-E598-4BBC-9AA8-30F4F13AA37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AD93A-D4D6-4A75-81F5-9C6C8B04CE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394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DA66A-E598-4BBC-9AA8-30F4F13AA37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AD93A-D4D6-4A75-81F5-9C6C8B04CE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61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DA66A-E598-4BBC-9AA8-30F4F13AA37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AD93A-D4D6-4A75-81F5-9C6C8B04CE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276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DA66A-E598-4BBC-9AA8-30F4F13AA37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AD93A-D4D6-4A75-81F5-9C6C8B04CE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5593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DA66A-E598-4BBC-9AA8-30F4F13AA37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AD93A-D4D6-4A75-81F5-9C6C8B04CE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3814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DA66A-E598-4BBC-9AA8-30F4F13AA37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AD93A-D4D6-4A75-81F5-9C6C8B04CE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3217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DA66A-E598-4BBC-9AA8-30F4F13AA37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AD93A-D4D6-4A75-81F5-9C6C8B04CE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9647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307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398672D3-F8A6-450D-A800-64782B056FAF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19075" y="1009651"/>
          <a:ext cx="8705850" cy="5495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2928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2022-09-14T08:48:46Z</dcterms:created>
  <dcterms:modified xsi:type="dcterms:W3CDTF">2022-09-14T08:48:46Z</dcterms:modified>
</cp:coreProperties>
</file>