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家庭の役割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'22'!$B$8:$B$17</c:f>
              <c:strCache>
                <c:ptCount val="10"/>
                <c:pt idx="0">
                  <c:v>休息・やすらぎの場</c:v>
                </c:pt>
                <c:pt idx="1">
                  <c:v>家族の団らんの場</c:v>
                </c:pt>
                <c:pt idx="2">
                  <c:v>家族の絆を強める場</c:v>
                </c:pt>
                <c:pt idx="3">
                  <c:v>親子が共に成長する場</c:v>
                </c:pt>
                <c:pt idx="4">
                  <c:v>夫婦の愛情をはぐくむ場</c:v>
                </c:pt>
                <c:pt idx="5">
                  <c:v>子どもを生み、育てる場</c:v>
                </c:pt>
                <c:pt idx="6">
                  <c:v>親の世話をする場</c:v>
                </c:pt>
                <c:pt idx="7">
                  <c:v>子どもをしつける場</c:v>
                </c:pt>
                <c:pt idx="8">
                  <c:v>その他</c:v>
                </c:pt>
                <c:pt idx="9">
                  <c:v>無回答</c:v>
                </c:pt>
              </c:strCache>
            </c:strRef>
          </c:cat>
          <c:val>
            <c:numRef>
              <c:f>'22'!$C$8:$C$17</c:f>
              <c:numCache>
                <c:formatCode>0.0</c:formatCode>
                <c:ptCount val="10"/>
                <c:pt idx="0">
                  <c:v>65</c:v>
                </c:pt>
                <c:pt idx="1">
                  <c:v>63</c:v>
                </c:pt>
                <c:pt idx="2">
                  <c:v>42.8</c:v>
                </c:pt>
                <c:pt idx="3">
                  <c:v>34</c:v>
                </c:pt>
                <c:pt idx="4">
                  <c:v>21.8</c:v>
                </c:pt>
                <c:pt idx="5">
                  <c:v>19.3</c:v>
                </c:pt>
                <c:pt idx="6">
                  <c:v>7.9</c:v>
                </c:pt>
                <c:pt idx="7">
                  <c:v>7.1</c:v>
                </c:pt>
                <c:pt idx="8">
                  <c:v>2.6</c:v>
                </c:pt>
                <c:pt idx="9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19-49B5-B770-0DF950CCE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500342320"/>
        <c:axId val="1500343968"/>
      </c:barChart>
      <c:catAx>
        <c:axId val="1500342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0343968"/>
        <c:crosses val="autoZero"/>
        <c:auto val="1"/>
        <c:lblAlgn val="ctr"/>
        <c:lblOffset val="100"/>
        <c:noMultiLvlLbl val="0"/>
      </c:catAx>
      <c:valAx>
        <c:axId val="1500343968"/>
        <c:scaling>
          <c:orientation val="minMax"/>
          <c:max val="8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034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0.93547</cdr:x>
      <cdr:y>0.05882</cdr:y>
    </cdr:from>
    <cdr:to>
      <cdr:x>1</cdr:x>
      <cdr:y>0.11457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510885C-80E1-0275-C9ED-0FD2ED47D27E}"/>
            </a:ext>
          </a:extLst>
        </cdr:cNvPr>
        <cdr:cNvSpPr txBox="1"/>
      </cdr:nvSpPr>
      <cdr:spPr>
        <a:xfrm xmlns:a="http://schemas.openxmlformats.org/drawingml/2006/main">
          <a:off x="5411552" y="266700"/>
          <a:ext cx="373298" cy="2527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0.59726</cdr:x>
      <cdr:y>0.82484</cdr:y>
    </cdr:from>
    <cdr:to>
      <cdr:x>0.95438</cdr:x>
      <cdr:y>0.92462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C4AEF6E5-F134-60E5-7582-D0DF0B3DAEC0}"/>
            </a:ext>
          </a:extLst>
        </cdr:cNvPr>
        <cdr:cNvSpPr txBox="1"/>
      </cdr:nvSpPr>
      <cdr:spPr>
        <a:xfrm xmlns:a="http://schemas.openxmlformats.org/drawingml/2006/main">
          <a:off x="3455086" y="3739745"/>
          <a:ext cx="2065856" cy="452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　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(n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＝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1,895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M.T.=264.2%)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84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75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303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11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1203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87115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31760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9932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2250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42034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30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82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89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41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89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7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85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022AD-1BB0-4718-A315-AD8050C874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CD0C0-9396-4453-BC48-CCB952B2B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20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42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E1CC678-E1EA-48FA-87BF-CAD52FEFCDD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1925" y="1028700"/>
          <a:ext cx="8763000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484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2022-09-14T08:48:43Z</dcterms:created>
  <dcterms:modified xsi:type="dcterms:W3CDTF">2022-09-14T08:48:43Z</dcterms:modified>
</cp:coreProperties>
</file>