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将来に備えるか、毎日の生活を充実させて楽しむか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0838723844778367"/>
          <c:y val="1.07239014478028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698444844106582"/>
          <c:y val="0.18790295275590549"/>
          <c:w val="0.76297242024557654"/>
          <c:h val="0.608123622047244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'21'!$C$8</c:f>
              <c:strCache>
                <c:ptCount val="1"/>
                <c:pt idx="0">
                  <c:v>貯蓄や投資など将来に備える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AA4-460E-AC8E-E20F03E70F05}"/>
              </c:ext>
            </c:extLst>
          </c:dPt>
          <c:dLbls>
            <c:dLbl>
              <c:idx val="10"/>
              <c:layout>
                <c:manualLayout>
                  <c:x val="0"/>
                  <c:y val="-2.95939276734575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A4-460E-AC8E-E20F03E70F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'21'!$B$9:$B$19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'21'!$C$9:$C$19</c:f>
              <c:numCache>
                <c:formatCode>General</c:formatCode>
                <c:ptCount val="11"/>
                <c:pt idx="0" formatCode="0.0">
                  <c:v>14.4</c:v>
                </c:pt>
                <c:pt idx="2" formatCode="0.0">
                  <c:v>16.600000000000001</c:v>
                </c:pt>
                <c:pt idx="3" formatCode="0.0">
                  <c:v>12.3</c:v>
                </c:pt>
                <c:pt idx="5" formatCode="0.0">
                  <c:v>26.1</c:v>
                </c:pt>
                <c:pt idx="6" formatCode="0.0">
                  <c:v>30.1</c:v>
                </c:pt>
                <c:pt idx="7" formatCode="0.0">
                  <c:v>23.5</c:v>
                </c:pt>
                <c:pt idx="8" formatCode="0.0">
                  <c:v>16.8</c:v>
                </c:pt>
                <c:pt idx="9" formatCode="0.0">
                  <c:v>4.8</c:v>
                </c:pt>
                <c:pt idx="10" formatCode="0.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A4-460E-AC8E-E20F03E70F05}"/>
            </c:ext>
          </c:extLst>
        </c:ser>
        <c:ser>
          <c:idx val="1"/>
          <c:order val="1"/>
          <c:tx>
            <c:strRef>
              <c:f>'21'!$D$8</c:f>
              <c:strCache>
                <c:ptCount val="1"/>
                <c:pt idx="0">
                  <c:v>どちらかといえば貯蓄や投資など将来に備える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AA4-460E-AC8E-E20F03E70F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'21'!$B$9:$B$19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'21'!$D$9:$D$19</c:f>
              <c:numCache>
                <c:formatCode>General</c:formatCode>
                <c:ptCount val="11"/>
                <c:pt idx="0" formatCode="0.0">
                  <c:v>30.8</c:v>
                </c:pt>
                <c:pt idx="2" formatCode="0.0">
                  <c:v>28.9</c:v>
                </c:pt>
                <c:pt idx="3" formatCode="0.0">
                  <c:v>32.6</c:v>
                </c:pt>
                <c:pt idx="5" formatCode="0.0">
                  <c:v>37.9</c:v>
                </c:pt>
                <c:pt idx="6" formatCode="0.0">
                  <c:v>40.200000000000003</c:v>
                </c:pt>
                <c:pt idx="7" formatCode="0.0">
                  <c:v>46.1</c:v>
                </c:pt>
                <c:pt idx="8" formatCode="0.0">
                  <c:v>42.9</c:v>
                </c:pt>
                <c:pt idx="9" formatCode="0.0">
                  <c:v>25</c:v>
                </c:pt>
                <c:pt idx="10" formatCode="0.0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A4-460E-AC8E-E20F03E70F05}"/>
            </c:ext>
          </c:extLst>
        </c:ser>
        <c:ser>
          <c:idx val="2"/>
          <c:order val="2"/>
          <c:tx>
            <c:strRef>
              <c:f>'21'!$E$8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3AA4-460E-AC8E-E20F03E70F05}"/>
              </c:ext>
            </c:extLst>
          </c:dPt>
          <c:dLbls>
            <c:dLbl>
              <c:idx val="0"/>
              <c:layout>
                <c:manualLayout>
                  <c:x val="3.8387532580957708E-3"/>
                  <c:y val="-2.496435111479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AA4-460E-AC8E-E20F03E70F05}"/>
                </c:ext>
              </c:extLst>
            </c:dLbl>
            <c:dLbl>
              <c:idx val="2"/>
              <c:layout>
                <c:manualLayout>
                  <c:x val="-6.3546348518366683E-17"/>
                  <c:y val="-2.4177075929244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AA4-460E-AC8E-E20F03E70F05}"/>
                </c:ext>
              </c:extLst>
            </c:dLbl>
            <c:dLbl>
              <c:idx val="3"/>
              <c:layout>
                <c:manualLayout>
                  <c:x val="3.4662045060658577E-3"/>
                  <c:y val="-2.7486889673007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A4-460E-AC8E-E20F03E70F05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AA4-460E-AC8E-E20F03E70F05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AA4-460E-AC8E-E20F03E70F05}"/>
                </c:ext>
              </c:extLst>
            </c:dLbl>
            <c:dLbl>
              <c:idx val="7"/>
              <c:layout>
                <c:manualLayout>
                  <c:x val="-1.2709269703673337E-16"/>
                  <c:y val="-2.4177075929244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AA4-460E-AC8E-E20F03E70F05}"/>
                </c:ext>
              </c:extLst>
            </c:dLbl>
            <c:dLbl>
              <c:idx val="8"/>
              <c:layout>
                <c:manualLayout>
                  <c:x val="-7.3040324890632623E-17"/>
                  <c:y val="-2.450723901447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AA4-460E-AC8E-E20F03E70F05}"/>
                </c:ext>
              </c:extLst>
            </c:dLbl>
            <c:dLbl>
              <c:idx val="9"/>
              <c:layout>
                <c:manualLayout>
                  <c:x val="-1.9724060624985171E-3"/>
                  <c:y val="-2.4252559385975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AA4-460E-AC8E-E20F03E70F05}"/>
                </c:ext>
              </c:extLst>
            </c:dLbl>
            <c:dLbl>
              <c:idx val="10"/>
              <c:layout>
                <c:manualLayout>
                  <c:x val="-2.0607715278846248E-5"/>
                  <c:y val="-2.453965766371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AA4-460E-AC8E-E20F03E70F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'21'!$B$9:$B$19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'21'!$E$9:$E$19</c:f>
              <c:numCache>
                <c:formatCode>General</c:formatCode>
                <c:ptCount val="11"/>
                <c:pt idx="0" formatCode="0.0">
                  <c:v>0.8</c:v>
                </c:pt>
                <c:pt idx="2" formatCode="0.0">
                  <c:v>0.7</c:v>
                </c:pt>
                <c:pt idx="3" formatCode="0.0">
                  <c:v>1</c:v>
                </c:pt>
                <c:pt idx="5" formatCode="0.0">
                  <c:v>0.5</c:v>
                </c:pt>
                <c:pt idx="6" formatCode="0.0">
                  <c:v>0</c:v>
                </c:pt>
                <c:pt idx="7" formatCode="0.0">
                  <c:v>0</c:v>
                </c:pt>
                <c:pt idx="8" formatCode="0.0">
                  <c:v>0.6</c:v>
                </c:pt>
                <c:pt idx="9" formatCode="0.0">
                  <c:v>1.3</c:v>
                </c:pt>
                <c:pt idx="10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AA4-460E-AC8E-E20F03E70F05}"/>
            </c:ext>
          </c:extLst>
        </c:ser>
        <c:ser>
          <c:idx val="3"/>
          <c:order val="3"/>
          <c:tx>
            <c:strRef>
              <c:f>'21'!$F$8</c:f>
              <c:strCache>
                <c:ptCount val="1"/>
                <c:pt idx="0">
                  <c:v>どちらかといえば毎日の生活を充実させて楽しむ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AA4-460E-AC8E-E20F03E70F05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AA4-460E-AC8E-E20F03E70F05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AA4-460E-AC8E-E20F03E70F05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AA4-460E-AC8E-E20F03E70F05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AA4-460E-AC8E-E20F03E70F05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AA4-460E-AC8E-E20F03E70F05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AA4-460E-AC8E-E20F03E70F05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AA4-460E-AC8E-E20F03E70F05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AA4-460E-AC8E-E20F03E70F05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AA4-460E-AC8E-E20F03E70F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'21'!$B$9:$B$19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'21'!$F$9:$F$19</c:f>
              <c:numCache>
                <c:formatCode>General</c:formatCode>
                <c:ptCount val="11"/>
                <c:pt idx="0" formatCode="0.0">
                  <c:v>38.9</c:v>
                </c:pt>
                <c:pt idx="2" formatCode="0.0">
                  <c:v>38.6</c:v>
                </c:pt>
                <c:pt idx="3" formatCode="0.0">
                  <c:v>39.1</c:v>
                </c:pt>
                <c:pt idx="5" formatCode="0.0">
                  <c:v>27.1</c:v>
                </c:pt>
                <c:pt idx="6" formatCode="0.0">
                  <c:v>23.9</c:v>
                </c:pt>
                <c:pt idx="7" formatCode="0.0">
                  <c:v>23.5</c:v>
                </c:pt>
                <c:pt idx="8" formatCode="0.0">
                  <c:v>29.7</c:v>
                </c:pt>
                <c:pt idx="9" formatCode="0.0">
                  <c:v>55.1</c:v>
                </c:pt>
                <c:pt idx="10" formatCode="0.0">
                  <c:v>54.3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3AA4-460E-AC8E-E20F03E70F05}"/>
            </c:ext>
          </c:extLst>
        </c:ser>
        <c:ser>
          <c:idx val="4"/>
          <c:order val="4"/>
          <c:tx>
            <c:strRef>
              <c:f>'21'!$G$8</c:f>
              <c:strCache>
                <c:ptCount val="1"/>
                <c:pt idx="0">
                  <c:v>毎日の生活を充実させて楽しむ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3AA4-460E-AC8E-E20F03E70F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'21'!$B$9:$B$19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'21'!$G$9:$G$19</c:f>
              <c:numCache>
                <c:formatCode>General</c:formatCode>
                <c:ptCount val="11"/>
                <c:pt idx="0" formatCode="0.0">
                  <c:v>15.1</c:v>
                </c:pt>
                <c:pt idx="2" formatCode="0.0">
                  <c:v>15.2</c:v>
                </c:pt>
                <c:pt idx="3" formatCode="0.0">
                  <c:v>15</c:v>
                </c:pt>
                <c:pt idx="5" formatCode="0.0">
                  <c:v>8.4</c:v>
                </c:pt>
                <c:pt idx="6" formatCode="0.0">
                  <c:v>5.7</c:v>
                </c:pt>
                <c:pt idx="7" formatCode="0.0">
                  <c:v>6.9</c:v>
                </c:pt>
                <c:pt idx="8" formatCode="0.0">
                  <c:v>9.9</c:v>
                </c:pt>
                <c:pt idx="9" formatCode="0.0">
                  <c:v>13.8</c:v>
                </c:pt>
                <c:pt idx="10" formatCode="0.0">
                  <c:v>30.1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3AA4-460E-AC8E-E20F03E70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344228554164537E-2"/>
          <c:y val="0.88002972420245573"/>
          <c:w val="0.85928469822567155"/>
          <c:h val="0.110715223097112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0.07858</cdr:x>
      <cdr:y>0.89087</cdr:y>
    </cdr:from>
    <cdr:to>
      <cdr:x>0.08902</cdr:x>
      <cdr:y>0.90529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01938" y="4171383"/>
          <a:ext cx="66687" cy="6751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0.50883</cdr:x>
      <cdr:y>0.89113</cdr:y>
    </cdr:from>
    <cdr:to>
      <cdr:x>0.51927</cdr:x>
      <cdr:y>0.90555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243468" y="4176114"/>
          <a:ext cx="66548" cy="67576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0.07836</cdr:x>
      <cdr:y>0.92638</cdr:y>
    </cdr:from>
    <cdr:to>
      <cdr:x>0.0888</cdr:x>
      <cdr:y>0.9408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00533" y="4337624"/>
          <a:ext cx="66686" cy="67519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0.50961</cdr:x>
      <cdr:y>0.9282</cdr:y>
    </cdr:from>
    <cdr:to>
      <cdr:x>0.52005</cdr:x>
      <cdr:y>0.94262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248458" y="4349845"/>
          <a:ext cx="66549" cy="67576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0.02087</cdr:x>
      <cdr:y>0.25198</cdr:y>
    </cdr:from>
    <cdr:to>
      <cdr:x>0.20907</cdr:x>
      <cdr:y>0.31559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152437" y="1267266"/>
          <a:ext cx="1374809" cy="3199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0.01785</cdr:x>
      <cdr:y>0.41925</cdr:y>
    </cdr:from>
    <cdr:to>
      <cdr:x>0.20605</cdr:x>
      <cdr:y>0.48285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130161" y="2131722"/>
          <a:ext cx="1372375" cy="323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0.13805</cdr:y>
    </cdr:from>
    <cdr:to>
      <cdr:x>0.2265</cdr:x>
      <cdr:y>0.20165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79929" y="694293"/>
          <a:ext cx="1374663" cy="3198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0.07757</cdr:x>
      <cdr:y>0.96561</cdr:y>
    </cdr:from>
    <cdr:to>
      <cdr:x>0.08801</cdr:x>
      <cdr:y>0.98003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95519" y="4521335"/>
          <a:ext cx="66687" cy="67519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0.18753</cdr:x>
      <cdr:y>0.17204</cdr:y>
    </cdr:from>
    <cdr:to>
      <cdr:x>0.52799</cdr:x>
      <cdr:y>0.19274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2386438" y="-297085"/>
          <a:ext cx="97782" cy="2317549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0.28734</cdr:x>
      <cdr:y>0.09216</cdr:y>
    </cdr:from>
    <cdr:to>
      <cdr:x>0.54478</cdr:x>
      <cdr:y>0.18245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1955957" y="435379"/>
          <a:ext cx="1752443" cy="4265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ts val="1080"/>
            </a:lnSpc>
          </a:pP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貯蓄や投資など将来に備える（小計）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45.2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0.67361</cdr:x>
      <cdr:y>0.09315</cdr:y>
    </cdr:from>
    <cdr:to>
      <cdr:x>0.88993</cdr:x>
      <cdr:y>0.16915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585399" y="440095"/>
          <a:ext cx="1472501" cy="359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ts val="1080"/>
            </a:lnSpc>
          </a:pP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毎日の生活を充実させて楽しむ（小計）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54.0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0.53918</cdr:x>
      <cdr:y>0.16935</cdr:y>
    </cdr:from>
    <cdr:to>
      <cdr:x>0.94696</cdr:x>
      <cdr:y>0.19274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5002984" y="-532582"/>
          <a:ext cx="110482" cy="2775843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438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75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903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421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5987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52997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47854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37746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303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8612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95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43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9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50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5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4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14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183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A598B-7933-486A-98B4-2DBA5B17A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67C57-78BF-413C-816C-7A0C780B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0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3FD2CCD-602B-4501-8475-48181952C73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87475" y="1044575"/>
          <a:ext cx="6407150" cy="518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371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2022-09-14T08:48:42Z</dcterms:created>
  <dcterms:modified xsi:type="dcterms:W3CDTF">2022-09-14T08:48:42Z</dcterms:modified>
</cp:coreProperties>
</file>