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今後の生活の見通し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274265795639897"/>
          <c:y val="0.12529592891797617"/>
          <c:w val="0.76297242024557654"/>
          <c:h val="0.7157305999609753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'18'!$C$8</c:f>
              <c:strCache>
                <c:ptCount val="1"/>
                <c:pt idx="0">
                  <c:v>良くなっていく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A39-4CCC-AB92-EA05E82C9B9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39-4CCC-AB92-EA05E82C9B9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39-4CCC-AB92-EA05E82C9B96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39-4CCC-AB92-EA05E82C9B96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A39-4CCC-AB92-EA05E82C9B96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A39-4CCC-AB92-EA05E82C9B9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A39-4CCC-AB92-EA05E82C9B96}"/>
                </c:ext>
              </c:extLst>
            </c:dLbl>
            <c:dLbl>
              <c:idx val="8"/>
              <c:layout>
                <c:manualLayout>
                  <c:x val="8.3541309533050126E-3"/>
                  <c:y val="-2.918552618516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A39-4CCC-AB92-EA05E82C9B96}"/>
                </c:ext>
              </c:extLst>
            </c:dLbl>
            <c:dLbl>
              <c:idx val="9"/>
              <c:layout>
                <c:manualLayout>
                  <c:x val="1.0442663691631228E-2"/>
                  <c:y val="-2.9185526185162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A39-4CCC-AB92-EA05E82C9B96}"/>
                </c:ext>
              </c:extLst>
            </c:dLbl>
            <c:dLbl>
              <c:idx val="10"/>
              <c:layout>
                <c:manualLayout>
                  <c:x val="1.2531196429957519E-2"/>
                  <c:y val="-3.2104078803678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A39-4CCC-AB92-EA05E82C9B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'18'!$C$9:$C$19</c:f>
              <c:numCache>
                <c:formatCode>General</c:formatCode>
                <c:ptCount val="11"/>
                <c:pt idx="0" formatCode="0.0">
                  <c:v>6.6</c:v>
                </c:pt>
                <c:pt idx="2" formatCode="0.0">
                  <c:v>6.8</c:v>
                </c:pt>
                <c:pt idx="3" formatCode="0.0">
                  <c:v>6.4</c:v>
                </c:pt>
                <c:pt idx="5" formatCode="0.0">
                  <c:v>14.3</c:v>
                </c:pt>
                <c:pt idx="6" formatCode="0.0">
                  <c:v>20.100000000000001</c:v>
                </c:pt>
                <c:pt idx="7" formatCode="0.0">
                  <c:v>8.5</c:v>
                </c:pt>
                <c:pt idx="8" formatCode="0.0">
                  <c:v>3.9</c:v>
                </c:pt>
                <c:pt idx="9" formatCode="0.0">
                  <c:v>2.2000000000000002</c:v>
                </c:pt>
                <c:pt idx="10" formatCode="0.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A39-4CCC-AB92-EA05E82C9B96}"/>
            </c:ext>
          </c:extLst>
        </c:ser>
        <c:ser>
          <c:idx val="1"/>
          <c:order val="1"/>
          <c:tx>
            <c:strRef>
              <c:f>'18'!$D$8</c:f>
              <c:strCache>
                <c:ptCount val="1"/>
                <c:pt idx="0">
                  <c:v>同じようなもの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5A39-4CCC-AB92-EA05E82C9B9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'18'!$D$9:$D$19</c:f>
              <c:numCache>
                <c:formatCode>General</c:formatCode>
                <c:ptCount val="11"/>
                <c:pt idx="0" formatCode="0.0">
                  <c:v>64.400000000000006</c:v>
                </c:pt>
                <c:pt idx="2" formatCode="0.0">
                  <c:v>62.6</c:v>
                </c:pt>
                <c:pt idx="3" formatCode="0.0">
                  <c:v>66</c:v>
                </c:pt>
                <c:pt idx="5" formatCode="0.0">
                  <c:v>72.400000000000006</c:v>
                </c:pt>
                <c:pt idx="6" formatCode="0.0">
                  <c:v>63.6</c:v>
                </c:pt>
                <c:pt idx="7" formatCode="0.0">
                  <c:v>68.599999999999994</c:v>
                </c:pt>
                <c:pt idx="8" formatCode="0.0">
                  <c:v>62.5</c:v>
                </c:pt>
                <c:pt idx="9" formatCode="0.0">
                  <c:v>60.3</c:v>
                </c:pt>
                <c:pt idx="10" formatCode="0.0">
                  <c:v>62.8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A39-4CCC-AB92-EA05E82C9B96}"/>
            </c:ext>
          </c:extLst>
        </c:ser>
        <c:ser>
          <c:idx val="2"/>
          <c:order val="2"/>
          <c:tx>
            <c:strRef>
              <c:f>'18'!$E$8</c:f>
              <c:strCache>
                <c:ptCount val="1"/>
                <c:pt idx="0">
                  <c:v>悪くなっていく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A39-4CCC-AB92-EA05E82C9B9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'18'!$E$9:$E$19</c:f>
              <c:numCache>
                <c:formatCode>General</c:formatCode>
                <c:ptCount val="11"/>
                <c:pt idx="0" formatCode="0.0">
                  <c:v>27</c:v>
                </c:pt>
                <c:pt idx="2" formatCode="0.0">
                  <c:v>28.9</c:v>
                </c:pt>
                <c:pt idx="3" formatCode="0.0">
                  <c:v>25.3</c:v>
                </c:pt>
                <c:pt idx="5" formatCode="0.0">
                  <c:v>13.3</c:v>
                </c:pt>
                <c:pt idx="6" formatCode="0.0">
                  <c:v>15.8</c:v>
                </c:pt>
                <c:pt idx="7" formatCode="0.0">
                  <c:v>21.6</c:v>
                </c:pt>
                <c:pt idx="8" formatCode="0.0">
                  <c:v>32.1</c:v>
                </c:pt>
                <c:pt idx="9" formatCode="0.0">
                  <c:v>34.6</c:v>
                </c:pt>
                <c:pt idx="10" formatCode="0.0">
                  <c:v>32.1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A39-4CCC-AB92-EA05E82C9B96}"/>
            </c:ext>
          </c:extLst>
        </c:ser>
        <c:ser>
          <c:idx val="3"/>
          <c:order val="3"/>
          <c:tx>
            <c:strRef>
              <c:f>'18'!$F$8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5A39-4CCC-AB92-EA05E82C9B96}"/>
              </c:ext>
            </c:extLst>
          </c:dPt>
          <c:dLbls>
            <c:dLbl>
              <c:idx val="0"/>
              <c:layout>
                <c:manualLayout>
                  <c:x val="2.7223560777300315E-2"/>
                  <c:y val="-2.88554839735942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A39-4CCC-AB92-EA05E82C9B96}"/>
                </c:ext>
              </c:extLst>
            </c:dLbl>
            <c:dLbl>
              <c:idx val="2"/>
              <c:layout>
                <c:manualLayout>
                  <c:x val="2.7194416155393825E-2"/>
                  <c:y val="4.54488643465021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A39-4CCC-AB92-EA05E82C9B96}"/>
                </c:ext>
              </c:extLst>
            </c:dLbl>
            <c:dLbl>
              <c:idx val="3"/>
              <c:layout>
                <c:manualLayout>
                  <c:x val="2.9297465577055079E-2"/>
                  <c:y val="-3.2041449364231101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A39-4CCC-AB92-EA05E82C9B96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A39-4CCC-AB92-EA05E82C9B96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A39-4CCC-AB92-EA05E82C9B96}"/>
                </c:ext>
              </c:extLst>
            </c:dLbl>
            <c:dLbl>
              <c:idx val="7"/>
              <c:layout>
                <c:manualLayout>
                  <c:x val="2.0914412512316086E-2"/>
                  <c:y val="-2.88577564168115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A39-4CCC-AB92-EA05E82C9B96}"/>
                </c:ext>
              </c:extLst>
            </c:dLbl>
            <c:dLbl>
              <c:idx val="8"/>
              <c:layout>
                <c:manualLayout>
                  <c:x val="2.5091366733732263E-2"/>
                  <c:y val="-5.77155128336220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A39-4CCC-AB92-EA05E82C9B96}"/>
                </c:ext>
              </c:extLst>
            </c:dLbl>
            <c:dLbl>
              <c:idx val="9"/>
              <c:layout>
                <c:manualLayout>
                  <c:x val="2.9312037888008326E-2"/>
                  <c:y val="-2.88554839735942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A39-4CCC-AB92-EA05E82C9B96}"/>
                </c:ext>
              </c:extLst>
            </c:dLbl>
            <c:dLbl>
              <c:idx val="10"/>
              <c:layout>
                <c:manualLayout>
                  <c:x val="2.9326610198961722E-2"/>
                  <c:y val="2.272443218383296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A39-4CCC-AB92-EA05E82C9B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'18'!$F$9:$F$19</c:f>
              <c:numCache>
                <c:formatCode>General</c:formatCode>
                <c:ptCount val="11"/>
                <c:pt idx="0" formatCode="0.0">
                  <c:v>2</c:v>
                </c:pt>
                <c:pt idx="2" formatCode="0.0">
                  <c:v>1.7</c:v>
                </c:pt>
                <c:pt idx="3" formatCode="0.0">
                  <c:v>2.2999999999999998</c:v>
                </c:pt>
                <c:pt idx="5" formatCode="0.0">
                  <c:v>0</c:v>
                </c:pt>
                <c:pt idx="6" formatCode="0.0">
                  <c:v>0.5</c:v>
                </c:pt>
                <c:pt idx="7" formatCode="0.0">
                  <c:v>1.3</c:v>
                </c:pt>
                <c:pt idx="8" formatCode="0.0">
                  <c:v>1.5</c:v>
                </c:pt>
                <c:pt idx="9" formatCode="0.0">
                  <c:v>2.9</c:v>
                </c:pt>
                <c:pt idx="10" formatCode="0.0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5A39-4CCC-AB92-EA05E82C9B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58456605187549"/>
          <c:y val="0.9162125592738668"/>
          <c:w val="0.59948549806668494"/>
          <c:h val="4.87016395677813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0.22018</cdr:x>
      <cdr:y>0.95981</cdr:y>
    </cdr:from>
    <cdr:to>
      <cdr:x>0.23062</cdr:x>
      <cdr:y>0.97423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337111" y="4223692"/>
          <a:ext cx="63399" cy="63456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0.38506</cdr:x>
      <cdr:y>0.95981</cdr:y>
    </cdr:from>
    <cdr:to>
      <cdr:x>0.3955</cdr:x>
      <cdr:y>0.97423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338341" y="4223692"/>
          <a:ext cx="63399" cy="63456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0.55214</cdr:x>
      <cdr:y>0.95789</cdr:y>
    </cdr:from>
    <cdr:to>
      <cdr:x>0.56258</cdr:x>
      <cdr:y>0.97231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352965" y="4215226"/>
          <a:ext cx="63399" cy="63456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0.71644</cdr:x>
      <cdr:y>0.95981</cdr:y>
    </cdr:from>
    <cdr:to>
      <cdr:x>0.72688</cdr:x>
      <cdr:y>0.97423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350709" y="4223692"/>
          <a:ext cx="63399" cy="63456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0.00835</cdr:x>
      <cdr:y>0.19304</cdr:y>
    </cdr:from>
    <cdr:to>
      <cdr:x>0.19655</cdr:x>
      <cdr:y>0.25665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50800" y="840010"/>
          <a:ext cx="1144370" cy="2767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0.00835</cdr:x>
      <cdr:y>0.39478</cdr:y>
    </cdr:from>
    <cdr:to>
      <cdr:x>0.19655</cdr:x>
      <cdr:y>0.45838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50800" y="1717888"/>
          <a:ext cx="1144370" cy="2767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0.03448</cdr:x>
      <cdr:y>0.07103</cdr:y>
    </cdr:from>
    <cdr:to>
      <cdr:x>0.22266</cdr:x>
      <cdr:y>0.13463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09654" y="309105"/>
          <a:ext cx="1144307" cy="2767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A497-1D9B-460E-A04A-843E1B29B2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731A-DCCD-46EA-B9CA-F7657CC638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59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A497-1D9B-460E-A04A-843E1B29B2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731A-DCCD-46EA-B9CA-F7657CC638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34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A497-1D9B-460E-A04A-843E1B29B2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731A-DCCD-46EA-B9CA-F7657CC638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388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372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2636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99462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30733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52136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4315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7992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A497-1D9B-460E-A04A-843E1B29B2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731A-DCCD-46EA-B9CA-F7657CC638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19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A497-1D9B-460E-A04A-843E1B29B2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731A-DCCD-46EA-B9CA-F7657CC638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27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A497-1D9B-460E-A04A-843E1B29B2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731A-DCCD-46EA-B9CA-F7657CC638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99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A497-1D9B-460E-A04A-843E1B29B2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731A-DCCD-46EA-B9CA-F7657CC638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912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A497-1D9B-460E-A04A-843E1B29B2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731A-DCCD-46EA-B9CA-F7657CC638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47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A497-1D9B-460E-A04A-843E1B29B2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731A-DCCD-46EA-B9CA-F7657CC638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14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A497-1D9B-460E-A04A-843E1B29B2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731A-DCCD-46EA-B9CA-F7657CC638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46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A497-1D9B-460E-A04A-843E1B29B2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731A-DCCD-46EA-B9CA-F7657CC638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68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AA497-1D9B-460E-A04A-843E1B29B2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6731A-DCCD-46EA-B9CA-F7657CC638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0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63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9433613-0D88-4DAB-9E15-1E8ABC3B0A3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39875" y="985837"/>
          <a:ext cx="6064250" cy="488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462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2022-09-14T08:48:39Z</dcterms:created>
  <dcterms:modified xsi:type="dcterms:W3CDTF">2022-09-14T08:48:39Z</dcterms:modified>
</cp:coreProperties>
</file>