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生活の程度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42706333973128596"/>
          <c:y val="2.13903743315508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27426058307011"/>
          <c:y val="0.12529601246368269"/>
          <c:w val="0.76297242024557654"/>
          <c:h val="0.675623605204429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'17'!$C$8</c:f>
              <c:strCache>
                <c:ptCount val="1"/>
                <c:pt idx="0">
                  <c:v>上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1E-4161-BF28-FD8701447FF1}"/>
              </c:ext>
            </c:extLst>
          </c:dPt>
          <c:dLbls>
            <c:dLbl>
              <c:idx val="0"/>
              <c:layout>
                <c:manualLayout>
                  <c:x val="9.5969289827255271E-3"/>
                  <c:y val="-3.47593582887700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1E-4161-BF28-FD8701447FF1}"/>
                </c:ext>
              </c:extLst>
            </c:dLbl>
            <c:dLbl>
              <c:idx val="2"/>
              <c:layout>
                <c:manualLayout>
                  <c:x val="1.1516314779270634E-2"/>
                  <c:y val="-2.94117647058823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1E-4161-BF28-FD8701447FF1}"/>
                </c:ext>
              </c:extLst>
            </c:dLbl>
            <c:dLbl>
              <c:idx val="3"/>
              <c:layout>
                <c:manualLayout>
                  <c:x val="9.5969289827255271E-3"/>
                  <c:y val="-3.47593582887700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1E-4161-BF28-FD8701447FF1}"/>
                </c:ext>
              </c:extLst>
            </c:dLbl>
            <c:dLbl>
              <c:idx val="5"/>
              <c:layout>
                <c:manualLayout>
                  <c:x val="9.5969289827255271E-3"/>
                  <c:y val="-2.94117647058823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1E-4161-BF28-FD8701447FF1}"/>
                </c:ext>
              </c:extLst>
            </c:dLbl>
            <c:dLbl>
              <c:idx val="6"/>
              <c:layout>
                <c:manualLayout>
                  <c:x val="7.677543186180422E-3"/>
                  <c:y val="-2.94117647058823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1E-4161-BF28-FD8701447FF1}"/>
                </c:ext>
              </c:extLst>
            </c:dLbl>
            <c:dLbl>
              <c:idx val="7"/>
              <c:layout>
                <c:manualLayout>
                  <c:x val="1.1516314779270597E-2"/>
                  <c:y val="-2.94117647058823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1E-4161-BF28-FD8701447FF1}"/>
                </c:ext>
              </c:extLst>
            </c:dLbl>
            <c:dLbl>
              <c:idx val="8"/>
              <c:layout>
                <c:manualLayout>
                  <c:x val="1.1516314779270634E-2"/>
                  <c:y val="-2.94117647058823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1E-4161-BF28-FD8701447FF1}"/>
                </c:ext>
              </c:extLst>
            </c:dLbl>
            <c:dLbl>
              <c:idx val="9"/>
              <c:layout>
                <c:manualLayout>
                  <c:x val="1.5355086372360809E-2"/>
                  <c:y val="-3.20855614973262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1E-4161-BF28-FD8701447FF1}"/>
                </c:ext>
              </c:extLst>
            </c:dLbl>
            <c:dLbl>
              <c:idx val="10"/>
              <c:layout>
                <c:manualLayout>
                  <c:x val="1.1516314779270597E-2"/>
                  <c:y val="-3.47593582887699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1E-4161-BF28-FD8701447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'17'!$C$9:$C$19</c:f>
              <c:numCache>
                <c:formatCode>General</c:formatCode>
                <c:ptCount val="11"/>
                <c:pt idx="0" formatCode="0.0">
                  <c:v>1.2</c:v>
                </c:pt>
                <c:pt idx="2" formatCode="0.0">
                  <c:v>0.9</c:v>
                </c:pt>
                <c:pt idx="3" formatCode="0.0">
                  <c:v>1.4</c:v>
                </c:pt>
                <c:pt idx="5" formatCode="0.0">
                  <c:v>1.5</c:v>
                </c:pt>
                <c:pt idx="6" formatCode="0.0">
                  <c:v>2.4</c:v>
                </c:pt>
                <c:pt idx="7" formatCode="0.0">
                  <c:v>1</c:v>
                </c:pt>
                <c:pt idx="8" formatCode="0.0">
                  <c:v>1.2</c:v>
                </c:pt>
                <c:pt idx="9" formatCode="0.0">
                  <c:v>0.3</c:v>
                </c:pt>
                <c:pt idx="10" formatCode="0.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1E-4161-BF28-FD8701447FF1}"/>
            </c:ext>
          </c:extLst>
        </c:ser>
        <c:ser>
          <c:idx val="1"/>
          <c:order val="1"/>
          <c:tx>
            <c:strRef>
              <c:f>'17'!$D$8</c:f>
              <c:strCache>
                <c:ptCount val="1"/>
                <c:pt idx="0">
                  <c:v>中の上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01E-4161-BF28-FD8701447F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'17'!$D$9:$D$19</c:f>
              <c:numCache>
                <c:formatCode>General</c:formatCode>
                <c:ptCount val="11"/>
                <c:pt idx="0" formatCode="0.0">
                  <c:v>13.3</c:v>
                </c:pt>
                <c:pt idx="2" formatCode="0.0">
                  <c:v>12.8</c:v>
                </c:pt>
                <c:pt idx="3" formatCode="0.0">
                  <c:v>13.8</c:v>
                </c:pt>
                <c:pt idx="5" formatCode="0.0">
                  <c:v>18.7</c:v>
                </c:pt>
                <c:pt idx="6" formatCode="0.0">
                  <c:v>14.4</c:v>
                </c:pt>
                <c:pt idx="7" formatCode="0.0">
                  <c:v>13.7</c:v>
                </c:pt>
                <c:pt idx="8" formatCode="0.0">
                  <c:v>13.5</c:v>
                </c:pt>
                <c:pt idx="9" formatCode="0.0">
                  <c:v>12.8</c:v>
                </c:pt>
                <c:pt idx="10" formatCode="0.0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01E-4161-BF28-FD8701447FF1}"/>
            </c:ext>
          </c:extLst>
        </c:ser>
        <c:ser>
          <c:idx val="2"/>
          <c:order val="2"/>
          <c:tx>
            <c:strRef>
              <c:f>'17'!$E$8</c:f>
              <c:strCache>
                <c:ptCount val="1"/>
                <c:pt idx="0">
                  <c:v>中の中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01E-4161-BF28-FD8701447F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'17'!$E$9:$E$19</c:f>
              <c:numCache>
                <c:formatCode>General</c:formatCode>
                <c:ptCount val="11"/>
                <c:pt idx="0" formatCode="0.0">
                  <c:v>48.7</c:v>
                </c:pt>
                <c:pt idx="2" formatCode="0.0">
                  <c:v>46.9</c:v>
                </c:pt>
                <c:pt idx="3" formatCode="0.0">
                  <c:v>50.3</c:v>
                </c:pt>
                <c:pt idx="5" formatCode="0.0">
                  <c:v>49.3</c:v>
                </c:pt>
                <c:pt idx="6" formatCode="0.0">
                  <c:v>57.4</c:v>
                </c:pt>
                <c:pt idx="7" formatCode="0.0">
                  <c:v>47.1</c:v>
                </c:pt>
                <c:pt idx="8" formatCode="0.0">
                  <c:v>45.9</c:v>
                </c:pt>
                <c:pt idx="9" formatCode="0.0">
                  <c:v>46.8</c:v>
                </c:pt>
                <c:pt idx="10" formatCode="0.0">
                  <c:v>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01E-4161-BF28-FD8701447FF1}"/>
            </c:ext>
          </c:extLst>
        </c:ser>
        <c:ser>
          <c:idx val="3"/>
          <c:order val="3"/>
          <c:tx>
            <c:strRef>
              <c:f>'17'!$F$8</c:f>
              <c:strCache>
                <c:ptCount val="1"/>
                <c:pt idx="0">
                  <c:v>中の下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401E-4161-BF28-FD8701447F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'17'!$F$9:$F$19</c:f>
              <c:numCache>
                <c:formatCode>General</c:formatCode>
                <c:ptCount val="11"/>
                <c:pt idx="0" formatCode="0.0">
                  <c:v>27.1</c:v>
                </c:pt>
                <c:pt idx="2" formatCode="0.0">
                  <c:v>29.4</c:v>
                </c:pt>
                <c:pt idx="3" formatCode="0.0">
                  <c:v>25</c:v>
                </c:pt>
                <c:pt idx="5" formatCode="0.0">
                  <c:v>24.1</c:v>
                </c:pt>
                <c:pt idx="6" formatCode="0.0">
                  <c:v>19.100000000000001</c:v>
                </c:pt>
                <c:pt idx="7" formatCode="0.0">
                  <c:v>29.7</c:v>
                </c:pt>
                <c:pt idx="8" formatCode="0.0">
                  <c:v>28.2</c:v>
                </c:pt>
                <c:pt idx="9" formatCode="0.0">
                  <c:v>31.7</c:v>
                </c:pt>
                <c:pt idx="10" formatCode="0.0">
                  <c:v>26.3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01E-4161-BF28-FD8701447FF1}"/>
            </c:ext>
          </c:extLst>
        </c:ser>
        <c:ser>
          <c:idx val="4"/>
          <c:order val="4"/>
          <c:tx>
            <c:strRef>
              <c:f>'17'!$G$8</c:f>
              <c:strCache>
                <c:ptCount val="1"/>
                <c:pt idx="0">
                  <c:v>下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01E-4161-BF28-FD8701447F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'17'!$G$9:$G$19</c:f>
              <c:numCache>
                <c:formatCode>General</c:formatCode>
                <c:ptCount val="11"/>
                <c:pt idx="0" formatCode="0.0">
                  <c:v>8.1999999999999993</c:v>
                </c:pt>
                <c:pt idx="2" formatCode="0.0">
                  <c:v>8.6999999999999993</c:v>
                </c:pt>
                <c:pt idx="3" formatCode="0.0">
                  <c:v>7.8</c:v>
                </c:pt>
                <c:pt idx="5" formatCode="0.0">
                  <c:v>5.9</c:v>
                </c:pt>
                <c:pt idx="6" formatCode="0.0">
                  <c:v>6.7</c:v>
                </c:pt>
                <c:pt idx="7" formatCode="0.0">
                  <c:v>7.8</c:v>
                </c:pt>
                <c:pt idx="8" formatCode="0.0">
                  <c:v>9.9</c:v>
                </c:pt>
                <c:pt idx="9" formatCode="0.0">
                  <c:v>6.4</c:v>
                </c:pt>
                <c:pt idx="10" formatCode="0.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401E-4161-BF28-FD8701447FF1}"/>
            </c:ext>
          </c:extLst>
        </c:ser>
        <c:ser>
          <c:idx val="5"/>
          <c:order val="5"/>
          <c:tx>
            <c:strRef>
              <c:f>'17'!$H$8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B5B5B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3C0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401E-4161-BF28-FD8701447FF1}"/>
              </c:ext>
            </c:extLst>
          </c:dPt>
          <c:dLbls>
            <c:dLbl>
              <c:idx val="0"/>
              <c:layout>
                <c:manualLayout>
                  <c:x val="2.4952015355086371E-2"/>
                  <c:y val="-2.6737967914438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01E-4161-BF28-FD8701447FF1}"/>
                </c:ext>
              </c:extLst>
            </c:dLbl>
            <c:dLbl>
              <c:idx val="2"/>
              <c:layout>
                <c:manualLayout>
                  <c:x val="2.3032629558541268E-2"/>
                  <c:y val="-2.6737967914438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01E-4161-BF28-FD8701447FF1}"/>
                </c:ext>
              </c:extLst>
            </c:dLbl>
            <c:dLbl>
              <c:idx val="3"/>
              <c:layout>
                <c:manualLayout>
                  <c:x val="2.3032629558541268E-2"/>
                  <c:y val="-2.6737967914438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01E-4161-BF28-FD8701447FF1}"/>
                </c:ext>
              </c:extLst>
            </c:dLbl>
            <c:dLbl>
              <c:idx val="5"/>
              <c:layout>
                <c:manualLayout>
                  <c:x val="1.9193857965451054E-2"/>
                  <c:y val="-2.67316518590256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01E-4161-BF28-FD8701447FF1}"/>
                </c:ext>
              </c:extLst>
            </c:dLbl>
            <c:dLbl>
              <c:idx val="6"/>
              <c:layout>
                <c:manualLayout>
                  <c:x val="1.9193857965451054E-2"/>
                  <c:y val="-2.6737967914438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01E-4161-BF28-FD8701447FF1}"/>
                </c:ext>
              </c:extLst>
            </c:dLbl>
            <c:dLbl>
              <c:idx val="7"/>
              <c:layout>
                <c:manualLayout>
                  <c:x val="1.7274472168905951E-2"/>
                  <c:y val="-2.6737967914438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01E-4161-BF28-FD8701447FF1}"/>
                </c:ext>
              </c:extLst>
            </c:dLbl>
            <c:dLbl>
              <c:idx val="8"/>
              <c:layout>
                <c:manualLayout>
                  <c:x val="2.3032629558541268E-2"/>
                  <c:y val="-2.6737967914438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01E-4161-BF28-FD8701447FF1}"/>
                </c:ext>
              </c:extLst>
            </c:dLbl>
            <c:dLbl>
              <c:idx val="9"/>
              <c:layout>
                <c:manualLayout>
                  <c:x val="2.30326295585411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01E-4161-BF28-FD8701447FF1}"/>
                </c:ext>
              </c:extLst>
            </c:dLbl>
            <c:dLbl>
              <c:idx val="10"/>
              <c:layout>
                <c:manualLayout>
                  <c:x val="2.8790786948176442E-2"/>
                  <c:y val="2.6737967914438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01E-4161-BF28-FD8701447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'17'!$H$9:$H$19</c:f>
              <c:numCache>
                <c:formatCode>General</c:formatCode>
                <c:ptCount val="11"/>
                <c:pt idx="0" formatCode="0.0">
                  <c:v>1.6</c:v>
                </c:pt>
                <c:pt idx="2" formatCode="0.0">
                  <c:v>1.3</c:v>
                </c:pt>
                <c:pt idx="3" formatCode="0.0">
                  <c:v>1.8</c:v>
                </c:pt>
                <c:pt idx="5" formatCode="0.0">
                  <c:v>0.5</c:v>
                </c:pt>
                <c:pt idx="6" formatCode="0.0">
                  <c:v>0</c:v>
                </c:pt>
                <c:pt idx="7" formatCode="0.0">
                  <c:v>0.7</c:v>
                </c:pt>
                <c:pt idx="8" formatCode="0.0">
                  <c:v>1.2</c:v>
                </c:pt>
                <c:pt idx="9" formatCode="0.0">
                  <c:v>1.9</c:v>
                </c:pt>
                <c:pt idx="10" formatCode="0.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401E-4161-BF28-FD8701447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8581264"/>
        <c:axId val="408582912"/>
      </c:barChart>
      <c:catAx>
        <c:axId val="408581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2912"/>
        <c:crosses val="autoZero"/>
        <c:auto val="1"/>
        <c:lblAlgn val="ctr"/>
        <c:lblOffset val="100"/>
        <c:noMultiLvlLbl val="0"/>
      </c:catAx>
      <c:valAx>
        <c:axId val="40858291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090694757205254"/>
          <c:y val="0.90284348814686932"/>
          <c:w val="0.78192512884066079"/>
          <c:h val="4.51206366583856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0.25923</cdr:x>
      <cdr:y>0.94183</cdr:y>
    </cdr:from>
    <cdr:to>
      <cdr:x>0.26967</cdr:x>
      <cdr:y>0.95625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792EA60E-02FB-B49C-E0FB-214CE80220BA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720509" y="4434263"/>
          <a:ext cx="69290" cy="67892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0.35687</cdr:x>
      <cdr:y>0.94299</cdr:y>
    </cdr:from>
    <cdr:to>
      <cdr:x>0.36731</cdr:x>
      <cdr:y>0.95741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7F5EB1ED-7608-8CA9-DE65-5C3265E88D4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366972" y="4510441"/>
          <a:ext cx="69244" cy="68972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0.48794</cdr:x>
      <cdr:y>0.94001</cdr:y>
    </cdr:from>
    <cdr:to>
      <cdr:x>0.49838</cdr:x>
      <cdr:y>0.95443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9857223E-39B6-0C19-1E41-C95ACD1B836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238451" y="4425711"/>
          <a:ext cx="69290" cy="67892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0.61991</cdr:x>
      <cdr:y>0.94162</cdr:y>
    </cdr:from>
    <cdr:to>
      <cdr:x>0.63035</cdr:x>
      <cdr:y>0.95604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C9C8860-81B3-AFE3-AE4F-23095347228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114361" y="4433289"/>
          <a:ext cx="69290" cy="67892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0.00835</cdr:x>
      <cdr:y>0.20106</cdr:y>
    </cdr:from>
    <cdr:to>
      <cdr:x>0.19655</cdr:x>
      <cdr:y>0.26467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DED8FB-8DE7-300A-8108-BD8047265FF5}"/>
            </a:ext>
          </a:extLst>
        </cdr:cNvPr>
        <cdr:cNvSpPr txBox="1"/>
      </cdr:nvSpPr>
      <cdr:spPr>
        <a:xfrm xmlns:a="http://schemas.openxmlformats.org/drawingml/2006/main">
          <a:off x="55249" y="954998"/>
          <a:ext cx="1245263" cy="302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0.00835</cdr:x>
      <cdr:y>0.38676</cdr:y>
    </cdr:from>
    <cdr:to>
      <cdr:x>0.19655</cdr:x>
      <cdr:y>0.45036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9C5EC22-D9B4-D426-5EC8-79B5683ED068}"/>
            </a:ext>
          </a:extLst>
        </cdr:cNvPr>
        <cdr:cNvSpPr txBox="1"/>
      </cdr:nvSpPr>
      <cdr:spPr>
        <a:xfrm xmlns:a="http://schemas.openxmlformats.org/drawingml/2006/main">
          <a:off x="55249" y="1837036"/>
          <a:ext cx="1245263" cy="30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0.03832</cdr:x>
      <cdr:y>0.07905</cdr:y>
    </cdr:from>
    <cdr:to>
      <cdr:x>0.2265</cdr:x>
      <cdr:y>0.14265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62A6976-4333-3696-1F64-770A05FF8899}"/>
            </a:ext>
          </a:extLst>
        </cdr:cNvPr>
        <cdr:cNvSpPr txBox="1"/>
      </cdr:nvSpPr>
      <cdr:spPr>
        <a:xfrm xmlns:a="http://schemas.openxmlformats.org/drawingml/2006/main">
          <a:off x="253552" y="375475"/>
          <a:ext cx="1245131" cy="30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0.75116</cdr:x>
      <cdr:y>0.94031</cdr:y>
    </cdr:from>
    <cdr:to>
      <cdr:x>0.7616</cdr:x>
      <cdr:y>0.95473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6FA534A4-FC5C-E433-C3B8-200E2CEB220C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985469" y="4427130"/>
          <a:ext cx="69290" cy="67890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0.84791</cdr:x>
      <cdr:y>0.94031</cdr:y>
    </cdr:from>
    <cdr:to>
      <cdr:x>0.85835</cdr:x>
      <cdr:y>0.95473</cdr:y>
    </cdr:to>
    <cdr:sp macro="" textlink="">
      <cdr:nvSpPr>
        <cdr:cNvPr id="16" name="正方形/長方形 15">
          <a:extLst xmlns:a="http://schemas.openxmlformats.org/drawingml/2006/main">
            <a:ext uri="{FF2B5EF4-FFF2-40B4-BE49-F238E27FC236}">
              <a16:creationId xmlns:a16="http://schemas.microsoft.com/office/drawing/2014/main" id="{AE1136D5-65BC-7313-D3CB-E8E2679E9E48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5627551" y="4427130"/>
          <a:ext cx="69290" cy="67890"/>
        </a:xfrm>
        <a:prstGeom xmlns:a="http://schemas.openxmlformats.org/drawingml/2006/main" prst="rect">
          <a:avLst/>
        </a:prstGeom>
        <a:solidFill xmlns:a="http://schemas.openxmlformats.org/drawingml/2006/main">
          <a:srgbClr val="E3C09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3805-93E0-4DB6-A3C2-C88898E995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6EE0-F04F-4DFB-9F87-288E0D98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90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3805-93E0-4DB6-A3C2-C88898E995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6EE0-F04F-4DFB-9F87-288E0D98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46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3805-93E0-4DB6-A3C2-C88898E995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6EE0-F04F-4DFB-9F87-288E0D98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418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88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0617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95852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19968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8699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8778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540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3805-93E0-4DB6-A3C2-C88898E995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6EE0-F04F-4DFB-9F87-288E0D98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3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3805-93E0-4DB6-A3C2-C88898E995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6EE0-F04F-4DFB-9F87-288E0D98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47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3805-93E0-4DB6-A3C2-C88898E995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6EE0-F04F-4DFB-9F87-288E0D98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42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3805-93E0-4DB6-A3C2-C88898E995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6EE0-F04F-4DFB-9F87-288E0D98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57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3805-93E0-4DB6-A3C2-C88898E995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6EE0-F04F-4DFB-9F87-288E0D98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28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3805-93E0-4DB6-A3C2-C88898E995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6EE0-F04F-4DFB-9F87-288E0D98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00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3805-93E0-4DB6-A3C2-C88898E995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6EE0-F04F-4DFB-9F87-288E0D98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89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3805-93E0-4DB6-A3C2-C88898E995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6EE0-F04F-4DFB-9F87-288E0D98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7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F3805-93E0-4DB6-A3C2-C88898E995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56EE0-F04F-4DFB-9F87-288E0D98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97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7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352D6EF-0F9C-4CBE-A8D5-FBB46DAB3B5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85850" y="1192212"/>
          <a:ext cx="6648450" cy="494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43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2022-09-14T08:48:37Z</dcterms:created>
  <dcterms:modified xsi:type="dcterms:W3CDTF">2022-09-14T08:48:38Z</dcterms:modified>
</cp:coreProperties>
</file>