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lang="ja-JP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自由時間が増えた場合にしたいこと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'16'!$B$8:$B$20</c:f>
              <c:strCache>
                <c:ptCount val="13"/>
                <c:pt idx="0">
                  <c:v>旅行</c:v>
                </c:pt>
                <c:pt idx="1">
                  <c:v>映画鑑賞、コンサート、スポーツ観戦、
園芸などの趣味・娯楽</c:v>
                </c:pt>
                <c:pt idx="2">
                  <c:v>体操、運動、各種スポーツなど
自分で行うスポーツ</c:v>
                </c:pt>
                <c:pt idx="3">
                  <c:v>睡眠、休養</c:v>
                </c:pt>
                <c:pt idx="4">
                  <c:v>ショッピング</c:v>
                </c:pt>
                <c:pt idx="5">
                  <c:v>学習、習い事などの教養・自己啓発</c:v>
                </c:pt>
                <c:pt idx="6">
                  <c:v>家族との団らん</c:v>
                </c:pt>
                <c:pt idx="7">
                  <c:v>友人や恋人との交際</c:v>
                </c:pt>
                <c:pt idx="8">
                  <c:v>テレビやDVD、CDなどの視聴</c:v>
                </c:pt>
                <c:pt idx="9">
                  <c:v>インターネットやソーシャルメディアの利用</c:v>
                </c:pt>
                <c:pt idx="10">
                  <c:v>PTA、地域行事、ボランティア活動など
の社会参加</c:v>
                </c:pt>
                <c:pt idx="11">
                  <c:v>その他</c:v>
                </c:pt>
                <c:pt idx="12">
                  <c:v>無回答</c:v>
                </c:pt>
              </c:strCache>
            </c:strRef>
          </c:cat>
          <c:val>
            <c:numRef>
              <c:f>'16'!$C$8:$C$20</c:f>
              <c:numCache>
                <c:formatCode>0.0</c:formatCode>
                <c:ptCount val="13"/>
                <c:pt idx="0">
                  <c:v>64.400000000000006</c:v>
                </c:pt>
                <c:pt idx="1">
                  <c:v>44.2</c:v>
                </c:pt>
                <c:pt idx="2">
                  <c:v>27.8</c:v>
                </c:pt>
                <c:pt idx="3">
                  <c:v>25.9</c:v>
                </c:pt>
                <c:pt idx="4">
                  <c:v>24.6</c:v>
                </c:pt>
                <c:pt idx="5">
                  <c:v>22.9</c:v>
                </c:pt>
                <c:pt idx="6">
                  <c:v>20.7</c:v>
                </c:pt>
                <c:pt idx="7">
                  <c:v>16.600000000000001</c:v>
                </c:pt>
                <c:pt idx="8">
                  <c:v>16.5</c:v>
                </c:pt>
                <c:pt idx="9">
                  <c:v>8.3000000000000007</c:v>
                </c:pt>
                <c:pt idx="10">
                  <c:v>6.1</c:v>
                </c:pt>
                <c:pt idx="11">
                  <c:v>3.2</c:v>
                </c:pt>
                <c:pt idx="1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BA-41BC-AA27-9FBAC9C567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143546656"/>
        <c:axId val="1143393568"/>
      </c:barChart>
      <c:catAx>
        <c:axId val="11435466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43393568"/>
        <c:crosses val="autoZero"/>
        <c:auto val="1"/>
        <c:lblAlgn val="ctr"/>
        <c:lblOffset val="100"/>
        <c:noMultiLvlLbl val="0"/>
      </c:catAx>
      <c:valAx>
        <c:axId val="1143393568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0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143546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0.93836</cdr:x>
      <cdr:y>0.04069</cdr:y>
    </cdr:from>
    <cdr:to>
      <cdr:x>1</cdr:x>
      <cdr:y>0.08136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C3857F60-F14F-906C-8C38-A8E7EDF9CF42}"/>
            </a:ext>
          </a:extLst>
        </cdr:cNvPr>
        <cdr:cNvSpPr txBox="1"/>
      </cdr:nvSpPr>
      <cdr:spPr>
        <a:xfrm xmlns:a="http://schemas.openxmlformats.org/drawingml/2006/main">
          <a:off x="5607033" y="241300"/>
          <a:ext cx="368317" cy="2412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0.62062</cdr:x>
      <cdr:y>0.82013</cdr:y>
    </cdr:from>
    <cdr:to>
      <cdr:x>0.96174</cdr:x>
      <cdr:y>0.89293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F9CD344C-0685-1A18-E69E-2642519C5618}"/>
            </a:ext>
          </a:extLst>
        </cdr:cNvPr>
        <cdr:cNvSpPr txBox="1"/>
      </cdr:nvSpPr>
      <cdr:spPr>
        <a:xfrm xmlns:a="http://schemas.openxmlformats.org/drawingml/2006/main">
          <a:off x="3708400" y="4864138"/>
          <a:ext cx="2038327" cy="4317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総数　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(n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＝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1,895</a:t>
          </a:r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人、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M.T.=283.4%)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A644-06CF-4966-9E7A-2E538F8F0E0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88B9-925D-4556-8D07-4F97DD933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4604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A644-06CF-4966-9E7A-2E538F8F0E0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88B9-925D-4556-8D07-4F97DD933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319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A644-06CF-4966-9E7A-2E538F8F0E0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88B9-925D-4556-8D07-4F97DD933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653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8175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6485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526925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16347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1734392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91973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77497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A644-06CF-4966-9E7A-2E538F8F0E0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88B9-925D-4556-8D07-4F97DD933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191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A644-06CF-4966-9E7A-2E538F8F0E0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88B9-925D-4556-8D07-4F97DD933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879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A644-06CF-4966-9E7A-2E538F8F0E0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88B9-925D-4556-8D07-4F97DD933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420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A644-06CF-4966-9E7A-2E538F8F0E0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88B9-925D-4556-8D07-4F97DD933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719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A644-06CF-4966-9E7A-2E538F8F0E0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88B9-925D-4556-8D07-4F97DD933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728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A644-06CF-4966-9E7A-2E538F8F0E0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88B9-925D-4556-8D07-4F97DD933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948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A644-06CF-4966-9E7A-2E538F8F0E0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88B9-925D-4556-8D07-4F97DD933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253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BA644-06CF-4966-9E7A-2E538F8F0E0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E88B9-925D-4556-8D07-4F97DD933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130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BA644-06CF-4966-9E7A-2E538F8F0E04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E88B9-925D-4556-8D07-4F97DD93322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835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879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D1A6E733-7D48-4EB9-99BC-090D1A871631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17714" y="986971"/>
          <a:ext cx="8534400" cy="55299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946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2022-09-14T08:50:30Z</dcterms:created>
  <dcterms:modified xsi:type="dcterms:W3CDTF">2022-09-14T08:50:30Z</dcterms:modified>
</cp:coreProperties>
</file>