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自由時間の過ごし方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'15'!$B$8:$B$20</c:f>
              <c:strCache>
                <c:ptCount val="13"/>
                <c:pt idx="0">
                  <c:v>睡眠、休養</c:v>
                </c:pt>
                <c:pt idx="1">
                  <c:v>テレビやDVD、CDなどの視聴</c:v>
                </c:pt>
                <c:pt idx="2">
                  <c:v>映画鑑賞、コンサート、スポーツ観戦、
園芸などの趣味・娯楽</c:v>
                </c:pt>
                <c:pt idx="3">
                  <c:v>インターネットやソーシャルメディアの利用</c:v>
                </c:pt>
                <c:pt idx="4">
                  <c:v>家族との団らん</c:v>
                </c:pt>
                <c:pt idx="5">
                  <c:v>ショッピング</c:v>
                </c:pt>
                <c:pt idx="6">
                  <c:v>体操、運動、各種スポーツなど
自分で行うスポーツ</c:v>
                </c:pt>
                <c:pt idx="7">
                  <c:v>友人や恋人との交際</c:v>
                </c:pt>
                <c:pt idx="8">
                  <c:v>学習、習い事などの教養・自己啓発</c:v>
                </c:pt>
                <c:pt idx="9">
                  <c:v>旅行</c:v>
                </c:pt>
                <c:pt idx="10">
                  <c:v>PTA、地域行事、ボランティア活動など
の社会参加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'15'!$C$8:$C$20</c:f>
              <c:numCache>
                <c:formatCode>0.0</c:formatCode>
                <c:ptCount val="13"/>
                <c:pt idx="0">
                  <c:v>52.9</c:v>
                </c:pt>
                <c:pt idx="1">
                  <c:v>51.4</c:v>
                </c:pt>
                <c:pt idx="2">
                  <c:v>37.5</c:v>
                </c:pt>
                <c:pt idx="3">
                  <c:v>34.700000000000003</c:v>
                </c:pt>
                <c:pt idx="4">
                  <c:v>33.6</c:v>
                </c:pt>
                <c:pt idx="5">
                  <c:v>24.4</c:v>
                </c:pt>
                <c:pt idx="6">
                  <c:v>23.7</c:v>
                </c:pt>
                <c:pt idx="7">
                  <c:v>15.1</c:v>
                </c:pt>
                <c:pt idx="8">
                  <c:v>10.9</c:v>
                </c:pt>
                <c:pt idx="9">
                  <c:v>9.6999999999999993</c:v>
                </c:pt>
                <c:pt idx="10">
                  <c:v>4.5999999999999996</c:v>
                </c:pt>
                <c:pt idx="11">
                  <c:v>4.7</c:v>
                </c:pt>
                <c:pt idx="1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A-4F3C-AA96-204EDD7E3F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43546656"/>
        <c:axId val="1143393568"/>
      </c:barChart>
      <c:catAx>
        <c:axId val="1143546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393568"/>
        <c:crosses val="autoZero"/>
        <c:auto val="1"/>
        <c:lblAlgn val="ctr"/>
        <c:lblOffset val="100"/>
        <c:noMultiLvlLbl val="0"/>
      </c:catAx>
      <c:valAx>
        <c:axId val="11433935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54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0.93836</cdr:x>
      <cdr:y>0.04069</cdr:y>
    </cdr:from>
    <cdr:to>
      <cdr:x>1</cdr:x>
      <cdr:y>0.08136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3857F60-F14F-906C-8C38-A8E7EDF9CF42}"/>
            </a:ext>
          </a:extLst>
        </cdr:cNvPr>
        <cdr:cNvSpPr txBox="1"/>
      </cdr:nvSpPr>
      <cdr:spPr>
        <a:xfrm xmlns:a="http://schemas.openxmlformats.org/drawingml/2006/main">
          <a:off x="5607033" y="241300"/>
          <a:ext cx="368317" cy="241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0.62062</cdr:x>
      <cdr:y>0.82013</cdr:y>
    </cdr:from>
    <cdr:to>
      <cdr:x>0.96174</cdr:x>
      <cdr:y>0.89293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F9CD344C-0685-1A18-E69E-2642519C5618}"/>
            </a:ext>
          </a:extLst>
        </cdr:cNvPr>
        <cdr:cNvSpPr txBox="1"/>
      </cdr:nvSpPr>
      <cdr:spPr>
        <a:xfrm xmlns:a="http://schemas.openxmlformats.org/drawingml/2006/main">
          <a:off x="3708400" y="4864138"/>
          <a:ext cx="2038327" cy="431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M.T.=304.9%)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8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0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828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01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466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51144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2723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545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038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135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1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42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2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8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64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07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2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41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4120-9665-4F5D-8C4A-5D55651409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76E1D-A733-4527-8608-8E47E1E7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04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1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5E8A8BE-8500-4587-9A81-129F97B95B5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1" y="923925"/>
          <a:ext cx="8696324" cy="561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75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2022-09-14T08:48:36Z</dcterms:created>
  <dcterms:modified xsi:type="dcterms:W3CDTF">2022-09-14T08:48:36Z</dcterms:modified>
</cp:coreProperties>
</file>