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 smtClean="0">
                <a:effectLst/>
              </a:rPr>
              <a:t>時間のゆとりの有無 </a:t>
            </a:r>
            <a:endParaRPr lang="ja-JP" altLang="en-US" dirty="0"/>
          </a:p>
        </c:rich>
      </c:tx>
      <c:layout>
        <c:manualLayout>
          <c:xMode val="edge"/>
          <c:yMode val="edge"/>
          <c:x val="0.39827255278310941"/>
          <c:y val="1.60427807486631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6540296433534044"/>
          <c:w val="0.76297242024557654"/>
          <c:h val="0.67562360520442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'14'!$C$8</c:f>
              <c:strCache>
                <c:ptCount val="1"/>
                <c:pt idx="0">
                  <c:v>かなりゆとりがある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550-45D0-834E-3A752DC524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'14'!$C$9:$C$19</c:f>
              <c:numCache>
                <c:formatCode>General</c:formatCode>
                <c:ptCount val="11"/>
                <c:pt idx="0" formatCode="0.0">
                  <c:v>16.600000000000001</c:v>
                </c:pt>
                <c:pt idx="2" formatCode="0.0">
                  <c:v>18.100000000000001</c:v>
                </c:pt>
                <c:pt idx="3" formatCode="0.0">
                  <c:v>15.3</c:v>
                </c:pt>
                <c:pt idx="5" formatCode="0.0">
                  <c:v>12.8</c:v>
                </c:pt>
                <c:pt idx="6" formatCode="0.0">
                  <c:v>10.5</c:v>
                </c:pt>
                <c:pt idx="7" formatCode="0.0">
                  <c:v>5.9</c:v>
                </c:pt>
                <c:pt idx="8" formatCode="0.0">
                  <c:v>9.3000000000000007</c:v>
                </c:pt>
                <c:pt idx="9" formatCode="0.0">
                  <c:v>17.3</c:v>
                </c:pt>
                <c:pt idx="10" formatCode="0.0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50-45D0-834E-3A752DC524AD}"/>
            </c:ext>
          </c:extLst>
        </c:ser>
        <c:ser>
          <c:idx val="1"/>
          <c:order val="1"/>
          <c:tx>
            <c:strRef>
              <c:f>'14'!$D$8</c:f>
              <c:strCache>
                <c:ptCount val="1"/>
                <c:pt idx="0">
                  <c:v>ある程度ゆとりがある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550-45D0-834E-3A752DC524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'14'!$D$9:$D$19</c:f>
              <c:numCache>
                <c:formatCode>General</c:formatCode>
                <c:ptCount val="11"/>
                <c:pt idx="0" formatCode="0.0">
                  <c:v>49</c:v>
                </c:pt>
                <c:pt idx="2" formatCode="0.0">
                  <c:v>48.9</c:v>
                </c:pt>
                <c:pt idx="3" formatCode="0.0">
                  <c:v>49.1</c:v>
                </c:pt>
                <c:pt idx="5" formatCode="0.0">
                  <c:v>58.6</c:v>
                </c:pt>
                <c:pt idx="6" formatCode="0.0">
                  <c:v>50.2</c:v>
                </c:pt>
                <c:pt idx="7" formatCode="0.0">
                  <c:v>44.8</c:v>
                </c:pt>
                <c:pt idx="8" formatCode="0.0">
                  <c:v>48</c:v>
                </c:pt>
                <c:pt idx="9" formatCode="0.0">
                  <c:v>50.6</c:v>
                </c:pt>
                <c:pt idx="10" formatCode="0.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50-45D0-834E-3A752DC524AD}"/>
            </c:ext>
          </c:extLst>
        </c:ser>
        <c:ser>
          <c:idx val="2"/>
          <c:order val="2"/>
          <c:tx>
            <c:strRef>
              <c:f>'14'!$E$8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550-45D0-834E-3A752DC524AD}"/>
              </c:ext>
            </c:extLst>
          </c:dPt>
          <c:dLbls>
            <c:dLbl>
              <c:idx val="0"/>
              <c:layout>
                <c:manualLayout>
                  <c:x val="3.838771593090211E-3"/>
                  <c:y val="-3.505621289317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50-45D0-834E-3A752DC524AD}"/>
                </c:ext>
              </c:extLst>
            </c:dLbl>
            <c:dLbl>
              <c:idx val="2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50-45D0-834E-3A752DC524AD}"/>
                </c:ext>
              </c:extLst>
            </c:dLbl>
            <c:dLbl>
              <c:idx val="3"/>
              <c:layout>
                <c:manualLayout>
                  <c:x val="0"/>
                  <c:y val="-3.5056212893174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50-45D0-834E-3A752DC524AD}"/>
                </c:ext>
              </c:extLst>
            </c:dLbl>
            <c:dLbl>
              <c:idx val="5"/>
              <c:layout>
                <c:manualLayout>
                  <c:x val="0"/>
                  <c:y val="-2.597402597402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50-45D0-834E-3A752DC524AD}"/>
                </c:ext>
              </c:extLst>
            </c:dLbl>
            <c:dLbl>
              <c:idx val="6"/>
              <c:layout>
                <c:manualLayout>
                  <c:x val="1.9723865877712033E-3"/>
                  <c:y val="-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50-45D0-834E-3A752DC524AD}"/>
                </c:ext>
              </c:extLst>
            </c:dLbl>
            <c:dLbl>
              <c:idx val="7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50-45D0-834E-3A752DC524AD}"/>
                </c:ext>
              </c:extLst>
            </c:dLbl>
            <c:dLbl>
              <c:idx val="8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550-45D0-834E-3A752DC524AD}"/>
                </c:ext>
              </c:extLst>
            </c:dLbl>
            <c:dLbl>
              <c:idx val="9"/>
              <c:layout>
                <c:manualLayout>
                  <c:x val="-1.9723865877712033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550-45D0-834E-3A752DC524AD}"/>
                </c:ext>
              </c:extLst>
            </c:dLbl>
            <c:dLbl>
              <c:idx val="10"/>
              <c:layout>
                <c:manualLayout>
                  <c:x val="3.9447731755424785E-3"/>
                  <c:y val="-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550-45D0-834E-3A752DC524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'14'!$E$9:$E$19</c:f>
              <c:numCache>
                <c:formatCode>General</c:formatCode>
                <c:ptCount val="11"/>
                <c:pt idx="0" formatCode="0.0">
                  <c:v>2.5</c:v>
                </c:pt>
                <c:pt idx="2" formatCode="0.0">
                  <c:v>2.5</c:v>
                </c:pt>
                <c:pt idx="3" formatCode="0.0">
                  <c:v>2.5</c:v>
                </c:pt>
                <c:pt idx="5" formatCode="0.0">
                  <c:v>0</c:v>
                </c:pt>
                <c:pt idx="6" formatCode="0.0">
                  <c:v>1</c:v>
                </c:pt>
                <c:pt idx="7" formatCode="0.0">
                  <c:v>2.9</c:v>
                </c:pt>
                <c:pt idx="8" formatCode="0.0">
                  <c:v>1.5</c:v>
                </c:pt>
                <c:pt idx="9" formatCode="0.0">
                  <c:v>3.5</c:v>
                </c:pt>
                <c:pt idx="10" formatCode="0.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550-45D0-834E-3A752DC524AD}"/>
            </c:ext>
          </c:extLst>
        </c:ser>
        <c:ser>
          <c:idx val="3"/>
          <c:order val="3"/>
          <c:tx>
            <c:strRef>
              <c:f>'14'!$F$8</c:f>
              <c:strCache>
                <c:ptCount val="1"/>
                <c:pt idx="0">
                  <c:v>あまりゆとりがない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5550-45D0-834E-3A752DC524AD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550-45D0-834E-3A752DC524AD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550-45D0-834E-3A752DC524AD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550-45D0-834E-3A752DC524AD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550-45D0-834E-3A752DC524AD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550-45D0-834E-3A752DC524AD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550-45D0-834E-3A752DC524AD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550-45D0-834E-3A752DC524AD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550-45D0-834E-3A752DC524AD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550-45D0-834E-3A752DC524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'14'!$F$9:$F$19</c:f>
              <c:numCache>
                <c:formatCode>General</c:formatCode>
                <c:ptCount val="11"/>
                <c:pt idx="0" formatCode="0.0">
                  <c:v>23.9</c:v>
                </c:pt>
                <c:pt idx="2" formatCode="0.0">
                  <c:v>23.8</c:v>
                </c:pt>
                <c:pt idx="3" formatCode="0.0">
                  <c:v>23.9</c:v>
                </c:pt>
                <c:pt idx="5" formatCode="0.0">
                  <c:v>21.7</c:v>
                </c:pt>
                <c:pt idx="6" formatCode="0.0">
                  <c:v>30.6</c:v>
                </c:pt>
                <c:pt idx="7" formatCode="0.0">
                  <c:v>33.299999999999997</c:v>
                </c:pt>
                <c:pt idx="8" formatCode="0.0">
                  <c:v>29.7</c:v>
                </c:pt>
                <c:pt idx="9" formatCode="0.0">
                  <c:v>21.5</c:v>
                </c:pt>
                <c:pt idx="10" formatCode="0.0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550-45D0-834E-3A752DC524AD}"/>
            </c:ext>
          </c:extLst>
        </c:ser>
        <c:ser>
          <c:idx val="4"/>
          <c:order val="4"/>
          <c:tx>
            <c:strRef>
              <c:f>'14'!$G$8</c:f>
              <c:strCache>
                <c:ptCount val="1"/>
                <c:pt idx="0">
                  <c:v>ほとんどゆとりがない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5550-45D0-834E-3A752DC524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'14'!$G$9:$G$19</c:f>
              <c:numCache>
                <c:formatCode>General</c:formatCode>
                <c:ptCount val="11"/>
                <c:pt idx="0" formatCode="0.0">
                  <c:v>8</c:v>
                </c:pt>
                <c:pt idx="2" formatCode="0.0">
                  <c:v>6.6</c:v>
                </c:pt>
                <c:pt idx="3" formatCode="0.0">
                  <c:v>9.1999999999999993</c:v>
                </c:pt>
                <c:pt idx="5" formatCode="0.0">
                  <c:v>6.9</c:v>
                </c:pt>
                <c:pt idx="6" formatCode="0.0">
                  <c:v>7.7</c:v>
                </c:pt>
                <c:pt idx="7" formatCode="0.0">
                  <c:v>13.1</c:v>
                </c:pt>
                <c:pt idx="8" formatCode="0.0">
                  <c:v>11.4</c:v>
                </c:pt>
                <c:pt idx="9" formatCode="0.0">
                  <c:v>7.1</c:v>
                </c:pt>
                <c:pt idx="10" formatCode="0.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5550-45D0-834E-3A752DC52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373358320613"/>
          <c:y val="0.91621247210408863"/>
          <c:w val="0.86817507216588341"/>
          <c:h val="7.45324013642679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0.12637</cdr:x>
      <cdr:y>0.96844</cdr:y>
    </cdr:from>
    <cdr:to>
      <cdr:x>0.13681</cdr:x>
      <cdr:y>0.98286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835939" y="4587292"/>
          <a:ext cx="69061" cy="68304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0.3117</cdr:x>
      <cdr:y>0.96696</cdr:y>
    </cdr:from>
    <cdr:to>
      <cdr:x>0.32214</cdr:x>
      <cdr:y>0.98138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061916" y="4580294"/>
          <a:ext cx="69062" cy="68304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0.5135</cdr:x>
      <cdr:y>0.96853</cdr:y>
    </cdr:from>
    <cdr:to>
      <cdr:x>0.52394</cdr:x>
      <cdr:y>0.98295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396817" y="4587690"/>
          <a:ext cx="69061" cy="68304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0.59547</cdr:x>
      <cdr:y>0.96786</cdr:y>
    </cdr:from>
    <cdr:to>
      <cdr:x>0.60591</cdr:x>
      <cdr:y>0.98228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939092" y="4584552"/>
          <a:ext cx="69062" cy="68304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0.23582</cdr:y>
    </cdr:from>
    <cdr:to>
      <cdr:x>0.19655</cdr:x>
      <cdr:y>0.29943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1120101"/>
          <a:ext cx="1245263" cy="30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0.42152</cdr:y>
    </cdr:from>
    <cdr:to>
      <cdr:x>0.19655</cdr:x>
      <cdr:y>0.48512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2002126"/>
          <a:ext cx="1245263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0.11381</cdr:y>
    </cdr:from>
    <cdr:to>
      <cdr:x>0.2265</cdr:x>
      <cdr:y>0.17741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44" y="540578"/>
          <a:ext cx="1245130" cy="30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0.78127</cdr:x>
      <cdr:y>0.96783</cdr:y>
    </cdr:from>
    <cdr:to>
      <cdr:x>0.79171</cdr:x>
      <cdr:y>0.98225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168165" y="4584392"/>
          <a:ext cx="69061" cy="68304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0.19386</cdr:x>
      <cdr:y>0.14706</cdr:y>
    </cdr:from>
    <cdr:to>
      <cdr:x>0.68906</cdr:x>
      <cdr:y>0.17647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2851159" y="-869947"/>
          <a:ext cx="139698" cy="327659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0.28407</cdr:x>
      <cdr:y>0.09358</cdr:y>
    </cdr:from>
    <cdr:to>
      <cdr:x>0.53551</cdr:x>
      <cdr:y>0.16094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1879600" y="444504"/>
          <a:ext cx="1663699" cy="319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ゆとりがある（小計）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65.6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0.68969</cdr:x>
      <cdr:y>0.0909</cdr:y>
    </cdr:from>
    <cdr:to>
      <cdr:x>0.95585</cdr:x>
      <cdr:y>0.15826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4563482" y="431739"/>
          <a:ext cx="1761118" cy="319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ゆとりがない（小計）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31.8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0.71401</cdr:x>
      <cdr:y>0.14973</cdr:y>
    </cdr:from>
    <cdr:to>
      <cdr:x>0.95394</cdr:x>
      <cdr:y>0.17647</cdr:y>
    </cdr:to>
    <cdr:sp macro="" textlink="">
      <cdr:nvSpPr>
        <cdr:cNvPr id="15" name="右中かっこ 14">
          <a:extLst xmlns:a="http://schemas.openxmlformats.org/drawingml/2006/main">
            <a:ext uri="{FF2B5EF4-FFF2-40B4-BE49-F238E27FC236}">
              <a16:creationId xmlns:a16="http://schemas.microsoft.com/office/drawing/2014/main" id="{F94E14FD-5FC1-6D2C-D6C7-22BF411278D4}"/>
            </a:ext>
          </a:extLst>
        </cdr:cNvPr>
        <cdr:cNvSpPr/>
      </cdr:nvSpPr>
      <cdr:spPr>
        <a:xfrm xmlns:a="http://schemas.openxmlformats.org/drawingml/2006/main" rot="16200000">
          <a:off x="5454669" y="-19070"/>
          <a:ext cx="126997" cy="1587535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4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9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17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23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117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54053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36569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12267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294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3221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69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72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50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59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36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32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6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35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5117E-1FA3-46A4-A8D0-03D5652B3F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CA552-14A6-4FEF-819C-09DDD3769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3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9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48CF5A7-3DA1-48F8-AF4E-E29E7B6D7D7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35062" y="1158875"/>
          <a:ext cx="6645275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74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2022-09-14T08:48:35Z</dcterms:created>
  <dcterms:modified xsi:type="dcterms:W3CDTF">2022-09-14T08:48:35Z</dcterms:modified>
</cp:coreProperties>
</file>