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 smtClean="0">
                <a:effectLst/>
              </a:rPr>
              <a:t>時間のゆとりの有無 </a:t>
            </a:r>
            <a:endParaRPr lang="ja-JP" altLang="en-US" dirty="0"/>
          </a:p>
        </c:rich>
      </c:tx>
      <c:layout>
        <c:manualLayout>
          <c:xMode val="edge"/>
          <c:yMode val="edge"/>
          <c:x val="0.39827255278310941"/>
          <c:y val="1.604278074866310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9274265795639897"/>
          <c:y val="0.16540296433534044"/>
          <c:w val="0.76297242024557654"/>
          <c:h val="0.67562360520442966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'14'!$C$8</c:f>
              <c:strCache>
                <c:ptCount val="1"/>
                <c:pt idx="0">
                  <c:v>かなりゆとりがある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550-45D0-834E-3A752DC524A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'14'!$B$9:$B$19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'14'!$C$9:$C$19</c:f>
              <c:numCache>
                <c:formatCode>General</c:formatCode>
                <c:ptCount val="11"/>
                <c:pt idx="0" formatCode="0.0">
                  <c:v>16.600000000000001</c:v>
                </c:pt>
                <c:pt idx="2" formatCode="0.0">
                  <c:v>18.100000000000001</c:v>
                </c:pt>
                <c:pt idx="3" formatCode="0.0">
                  <c:v>15.3</c:v>
                </c:pt>
                <c:pt idx="5" formatCode="0.0">
                  <c:v>12.8</c:v>
                </c:pt>
                <c:pt idx="6" formatCode="0.0">
                  <c:v>10.5</c:v>
                </c:pt>
                <c:pt idx="7" formatCode="0.0">
                  <c:v>5.9</c:v>
                </c:pt>
                <c:pt idx="8" formatCode="0.0">
                  <c:v>9.3000000000000007</c:v>
                </c:pt>
                <c:pt idx="9" formatCode="0.0">
                  <c:v>17.3</c:v>
                </c:pt>
                <c:pt idx="10" formatCode="0.0">
                  <c:v>30.8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550-45D0-834E-3A752DC524AD}"/>
            </c:ext>
          </c:extLst>
        </c:ser>
        <c:ser>
          <c:idx val="1"/>
          <c:order val="1"/>
          <c:tx>
            <c:strRef>
              <c:f>'14'!$D$8</c:f>
              <c:strCache>
                <c:ptCount val="1"/>
                <c:pt idx="0">
                  <c:v>ある程度ゆとりがある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5550-45D0-834E-3A752DC524A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'14'!$B$9:$B$19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'14'!$D$9:$D$19</c:f>
              <c:numCache>
                <c:formatCode>General</c:formatCode>
                <c:ptCount val="11"/>
                <c:pt idx="0" formatCode="0.0">
                  <c:v>49</c:v>
                </c:pt>
                <c:pt idx="2" formatCode="0.0">
                  <c:v>48.9</c:v>
                </c:pt>
                <c:pt idx="3" formatCode="0.0">
                  <c:v>49.1</c:v>
                </c:pt>
                <c:pt idx="5" formatCode="0.0">
                  <c:v>58.6</c:v>
                </c:pt>
                <c:pt idx="6" formatCode="0.0">
                  <c:v>50.2</c:v>
                </c:pt>
                <c:pt idx="7" formatCode="0.0">
                  <c:v>44.8</c:v>
                </c:pt>
                <c:pt idx="8" formatCode="0.0">
                  <c:v>48</c:v>
                </c:pt>
                <c:pt idx="9" formatCode="0.0">
                  <c:v>50.6</c:v>
                </c:pt>
                <c:pt idx="10" formatCode="0.0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550-45D0-834E-3A752DC524AD}"/>
            </c:ext>
          </c:extLst>
        </c:ser>
        <c:ser>
          <c:idx val="2"/>
          <c:order val="2"/>
          <c:tx>
            <c:strRef>
              <c:f>'14'!$E$8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550-45D0-834E-3A752DC524AD}"/>
              </c:ext>
            </c:extLst>
          </c:dPt>
          <c:dLbls>
            <c:dLbl>
              <c:idx val="0"/>
              <c:layout>
                <c:manualLayout>
                  <c:x val="3.838771593090211E-3"/>
                  <c:y val="-3.50562128931744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550-45D0-834E-3A752DC524AD}"/>
                </c:ext>
              </c:extLst>
            </c:dLbl>
            <c:dLbl>
              <c:idx val="2"/>
              <c:layout>
                <c:manualLayout>
                  <c:x val="0"/>
                  <c:y val="-3.1746031746031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550-45D0-834E-3A752DC524AD}"/>
                </c:ext>
              </c:extLst>
            </c:dLbl>
            <c:dLbl>
              <c:idx val="3"/>
              <c:layout>
                <c:manualLayout>
                  <c:x val="0"/>
                  <c:y val="-3.50562128931743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550-45D0-834E-3A752DC524AD}"/>
                </c:ext>
              </c:extLst>
            </c:dLbl>
            <c:dLbl>
              <c:idx val="5"/>
              <c:layout>
                <c:manualLayout>
                  <c:x val="0"/>
                  <c:y val="-2.59740259740259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550-45D0-834E-3A752DC524AD}"/>
                </c:ext>
              </c:extLst>
            </c:dLbl>
            <c:dLbl>
              <c:idx val="6"/>
              <c:layout>
                <c:manualLayout>
                  <c:x val="1.9723865877712033E-3"/>
                  <c:y val="-2.8860028860028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550-45D0-834E-3A752DC524AD}"/>
                </c:ext>
              </c:extLst>
            </c:dLbl>
            <c:dLbl>
              <c:idx val="7"/>
              <c:layout>
                <c:manualLayout>
                  <c:x val="0"/>
                  <c:y val="-3.1746031746031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550-45D0-834E-3A752DC524AD}"/>
                </c:ext>
              </c:extLst>
            </c:dLbl>
            <c:dLbl>
              <c:idx val="8"/>
              <c:layout>
                <c:manualLayout>
                  <c:x val="0"/>
                  <c:y val="-3.1746031746031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550-45D0-834E-3A752DC524AD}"/>
                </c:ext>
              </c:extLst>
            </c:dLbl>
            <c:dLbl>
              <c:idx val="9"/>
              <c:layout>
                <c:manualLayout>
                  <c:x val="-1.9723865877712033E-3"/>
                  <c:y val="-3.1746031746031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550-45D0-834E-3A752DC524AD}"/>
                </c:ext>
              </c:extLst>
            </c:dLbl>
            <c:dLbl>
              <c:idx val="10"/>
              <c:layout>
                <c:manualLayout>
                  <c:x val="3.9447731755424785E-3"/>
                  <c:y val="-3.46320346320346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550-45D0-834E-3A752DC524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'14'!$B$9:$B$19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'14'!$E$9:$E$19</c:f>
              <c:numCache>
                <c:formatCode>General</c:formatCode>
                <c:ptCount val="11"/>
                <c:pt idx="0" formatCode="0.0">
                  <c:v>2.5</c:v>
                </c:pt>
                <c:pt idx="2" formatCode="0.0">
                  <c:v>2.5</c:v>
                </c:pt>
                <c:pt idx="3" formatCode="0.0">
                  <c:v>2.5</c:v>
                </c:pt>
                <c:pt idx="5" formatCode="0.0">
                  <c:v>0</c:v>
                </c:pt>
                <c:pt idx="6" formatCode="0.0">
                  <c:v>1</c:v>
                </c:pt>
                <c:pt idx="7" formatCode="0.0">
                  <c:v>2.9</c:v>
                </c:pt>
                <c:pt idx="8" formatCode="0.0">
                  <c:v>1.5</c:v>
                </c:pt>
                <c:pt idx="9" formatCode="0.0">
                  <c:v>3.5</c:v>
                </c:pt>
                <c:pt idx="10" formatCode="0.0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5550-45D0-834E-3A752DC524AD}"/>
            </c:ext>
          </c:extLst>
        </c:ser>
        <c:ser>
          <c:idx val="3"/>
          <c:order val="3"/>
          <c:tx>
            <c:strRef>
              <c:f>'14'!$F$8</c:f>
              <c:strCache>
                <c:ptCount val="1"/>
                <c:pt idx="0">
                  <c:v>あまりゆとりがない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5550-45D0-834E-3A752DC524AD}"/>
              </c:ext>
            </c:extLst>
          </c:dPt>
          <c:dLbls>
            <c:dLbl>
              <c:idx val="0"/>
              <c:layout>
                <c:manualLayout>
                  <c:x val="1.6708261906609873E-2"/>
                  <c:y val="2.2980729279655252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5550-45D0-834E-3A752DC524AD}"/>
                </c:ext>
              </c:extLst>
            </c:dLbl>
            <c:dLbl>
              <c:idx val="2"/>
              <c:layout>
                <c:manualLayout>
                  <c:x val="2.0885327383262379E-2"/>
                  <c:y val="2.2980729279655252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5550-45D0-834E-3A752DC524AD}"/>
                </c:ext>
              </c:extLst>
            </c:dLbl>
            <c:dLbl>
              <c:idx val="3"/>
              <c:layout>
                <c:manualLayout>
                  <c:x val="2.0885327383262379E-2"/>
                  <c:y val="-2.91832281122336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5550-45D0-834E-3A752DC524AD}"/>
                </c:ext>
              </c:extLst>
            </c:dLbl>
            <c:dLbl>
              <c:idx val="5"/>
              <c:layout>
                <c:manualLayout>
                  <c:x val="1.87967946449362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5550-45D0-834E-3A752DC524AD}"/>
                </c:ext>
              </c:extLst>
            </c:dLbl>
            <c:dLbl>
              <c:idx val="6"/>
              <c:layout>
                <c:manualLayout>
                  <c:x val="1.87967946449362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5550-45D0-834E-3A752DC524AD}"/>
                </c:ext>
              </c:extLst>
            </c:dLbl>
            <c:dLbl>
              <c:idx val="7"/>
              <c:layout>
                <c:manualLayout>
                  <c:x val="1.670826190661002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5550-45D0-834E-3A752DC524AD}"/>
                </c:ext>
              </c:extLst>
            </c:dLbl>
            <c:dLbl>
              <c:idx val="8"/>
              <c:layout>
                <c:manualLayout>
                  <c:x val="2.08853273832623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5550-45D0-834E-3A752DC524AD}"/>
                </c:ext>
              </c:extLst>
            </c:dLbl>
            <c:dLbl>
              <c:idx val="9"/>
              <c:layout>
                <c:manualLayout>
                  <c:x val="1.879679464493628E-2"/>
                  <c:y val="2.2980729279655252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5550-45D0-834E-3A752DC524AD}"/>
                </c:ext>
              </c:extLst>
            </c:dLbl>
            <c:dLbl>
              <c:idx val="10"/>
              <c:layout>
                <c:manualLayout>
                  <c:x val="1.6708261906610025E-2"/>
                  <c:y val="1.07012359796349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5550-45D0-834E-3A752DC524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'14'!$B$9:$B$19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'14'!$F$9:$F$19</c:f>
              <c:numCache>
                <c:formatCode>General</c:formatCode>
                <c:ptCount val="11"/>
                <c:pt idx="0" formatCode="0.0">
                  <c:v>23.9</c:v>
                </c:pt>
                <c:pt idx="2" formatCode="0.0">
                  <c:v>23.8</c:v>
                </c:pt>
                <c:pt idx="3" formatCode="0.0">
                  <c:v>23.9</c:v>
                </c:pt>
                <c:pt idx="5" formatCode="0.0">
                  <c:v>21.7</c:v>
                </c:pt>
                <c:pt idx="6" formatCode="0.0">
                  <c:v>30.6</c:v>
                </c:pt>
                <c:pt idx="7" formatCode="0.0">
                  <c:v>33.299999999999997</c:v>
                </c:pt>
                <c:pt idx="8" formatCode="0.0">
                  <c:v>29.7</c:v>
                </c:pt>
                <c:pt idx="9" formatCode="0.0">
                  <c:v>21.5</c:v>
                </c:pt>
                <c:pt idx="10" formatCode="0.0">
                  <c:v>14.3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5550-45D0-834E-3A752DC524AD}"/>
            </c:ext>
          </c:extLst>
        </c:ser>
        <c:ser>
          <c:idx val="4"/>
          <c:order val="4"/>
          <c:tx>
            <c:strRef>
              <c:f>'14'!$G$8</c:f>
              <c:strCache>
                <c:ptCount val="1"/>
                <c:pt idx="0">
                  <c:v>ほとんどゆとりがない</c:v>
                </c:pt>
              </c:strCache>
            </c:strRef>
          </c:tx>
          <c:spPr>
            <a:solidFill>
              <a:srgbClr val="ACB5D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5550-45D0-834E-3A752DC524A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'14'!$B$9:$B$19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'14'!$G$9:$G$19</c:f>
              <c:numCache>
                <c:formatCode>General</c:formatCode>
                <c:ptCount val="11"/>
                <c:pt idx="0" formatCode="0.0">
                  <c:v>8</c:v>
                </c:pt>
                <c:pt idx="2" formatCode="0.0">
                  <c:v>6.6</c:v>
                </c:pt>
                <c:pt idx="3" formatCode="0.0">
                  <c:v>9.1999999999999993</c:v>
                </c:pt>
                <c:pt idx="5" formatCode="0.0">
                  <c:v>6.9</c:v>
                </c:pt>
                <c:pt idx="6" formatCode="0.0">
                  <c:v>7.7</c:v>
                </c:pt>
                <c:pt idx="7" formatCode="0.0">
                  <c:v>13.1</c:v>
                </c:pt>
                <c:pt idx="8" formatCode="0.0">
                  <c:v>11.4</c:v>
                </c:pt>
                <c:pt idx="9" formatCode="0.0">
                  <c:v>7.1</c:v>
                </c:pt>
                <c:pt idx="10" formatCode="0.0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5550-45D0-834E-3A752DC524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408581264"/>
        <c:axId val="408582912"/>
      </c:barChart>
      <c:catAx>
        <c:axId val="40858126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8582912"/>
        <c:crosses val="autoZero"/>
        <c:auto val="1"/>
        <c:lblAlgn val="ctr"/>
        <c:lblOffset val="100"/>
        <c:noMultiLvlLbl val="0"/>
      </c:catAx>
      <c:valAx>
        <c:axId val="408582912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8581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8373358320613"/>
          <c:y val="0.91621247210408863"/>
          <c:w val="0.86817507216588341"/>
          <c:h val="7.45324013642679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0.12637</cdr:x>
      <cdr:y>0.96844</cdr:y>
    </cdr:from>
    <cdr:to>
      <cdr:x>0.13681</cdr:x>
      <cdr:y>0.98286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792EA60E-02FB-B49C-E0FB-214CE80220BA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835939" y="4587292"/>
          <a:ext cx="69061" cy="68304"/>
        </a:xfrm>
        <a:prstGeom xmlns:a="http://schemas.openxmlformats.org/drawingml/2006/main" prst="rect">
          <a:avLst/>
        </a:prstGeom>
        <a:solidFill xmlns:a="http://schemas.openxmlformats.org/drawingml/2006/main">
          <a:srgbClr val="79001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0.3117</cdr:x>
      <cdr:y>0.96696</cdr:y>
    </cdr:from>
    <cdr:to>
      <cdr:x>0.32214</cdr:x>
      <cdr:y>0.98138</cdr:y>
    </cdr:to>
    <cdr:sp macro="" textlink="">
      <cdr:nvSpPr>
        <cdr:cNvPr id="3" name="正方形/長方形 2">
          <a:extLst xmlns:a="http://schemas.openxmlformats.org/drawingml/2006/main">
            <a:ext uri="{FF2B5EF4-FFF2-40B4-BE49-F238E27FC236}">
              <a16:creationId xmlns:a16="http://schemas.microsoft.com/office/drawing/2014/main" id="{7F5EB1ED-7608-8CA9-DE65-5C3265E88D44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2061916" y="4580294"/>
          <a:ext cx="69062" cy="68304"/>
        </a:xfrm>
        <a:prstGeom xmlns:a="http://schemas.openxmlformats.org/drawingml/2006/main" prst="rect">
          <a:avLst/>
        </a:prstGeom>
        <a:solidFill xmlns:a="http://schemas.openxmlformats.org/drawingml/2006/main">
          <a:srgbClr val="AF1D3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0.5135</cdr:x>
      <cdr:y>0.96853</cdr:y>
    </cdr:from>
    <cdr:to>
      <cdr:x>0.52394</cdr:x>
      <cdr:y>0.98295</cdr:y>
    </cdr:to>
    <cdr:sp macro="" textlink="">
      <cdr:nvSpPr>
        <cdr:cNvPr id="4" name="正方形/長方形 3">
          <a:extLst xmlns:a="http://schemas.openxmlformats.org/drawingml/2006/main">
            <a:ext uri="{FF2B5EF4-FFF2-40B4-BE49-F238E27FC236}">
              <a16:creationId xmlns:a16="http://schemas.microsoft.com/office/drawing/2014/main" id="{9857223E-39B6-0C19-1E41-C95ACD1B8362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3396817" y="4587690"/>
          <a:ext cx="69061" cy="68304"/>
        </a:xfrm>
        <a:prstGeom xmlns:a="http://schemas.openxmlformats.org/drawingml/2006/main" prst="rect">
          <a:avLst/>
        </a:prstGeom>
        <a:solidFill xmlns:a="http://schemas.openxmlformats.org/drawingml/2006/main">
          <a:srgbClr val="E7556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0.59547</cdr:x>
      <cdr:y>0.96786</cdr:y>
    </cdr:from>
    <cdr:to>
      <cdr:x>0.60591</cdr:x>
      <cdr:y>0.98228</cdr:y>
    </cdr:to>
    <cdr:sp macro="" textlink="">
      <cdr:nvSpPr>
        <cdr:cNvPr id="5" name="正方形/長方形 4">
          <a:extLst xmlns:a="http://schemas.openxmlformats.org/drawingml/2006/main">
            <a:ext uri="{FF2B5EF4-FFF2-40B4-BE49-F238E27FC236}">
              <a16:creationId xmlns:a16="http://schemas.microsoft.com/office/drawing/2014/main" id="{2C9C8860-81B3-AFE3-AE4F-230953472289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3939092" y="4584552"/>
          <a:ext cx="69062" cy="68304"/>
        </a:xfrm>
        <a:prstGeom xmlns:a="http://schemas.openxmlformats.org/drawingml/2006/main" prst="rect">
          <a:avLst/>
        </a:prstGeom>
        <a:solidFill xmlns:a="http://schemas.openxmlformats.org/drawingml/2006/main">
          <a:srgbClr val="C4518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0.00835</cdr:x>
      <cdr:y>0.23582</cdr:y>
    </cdr:from>
    <cdr:to>
      <cdr:x>0.19655</cdr:x>
      <cdr:y>0.29943</cdr:y>
    </cdr:to>
    <cdr:sp macro="" textlink="">
      <cdr:nvSpPr>
        <cdr:cNvPr id="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8FDED8FB-8DE7-300A-8108-BD8047265FF5}"/>
            </a:ext>
          </a:extLst>
        </cdr:cNvPr>
        <cdr:cNvSpPr txBox="1"/>
      </cdr:nvSpPr>
      <cdr:spPr>
        <a:xfrm xmlns:a="http://schemas.openxmlformats.org/drawingml/2006/main">
          <a:off x="55249" y="1120101"/>
          <a:ext cx="1245263" cy="3021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0.00835</cdr:x>
      <cdr:y>0.42152</cdr:y>
    </cdr:from>
    <cdr:to>
      <cdr:x>0.19655</cdr:x>
      <cdr:y>0.48512</cdr:y>
    </cdr:to>
    <cdr:sp macro="" textlink="">
      <cdr:nvSpPr>
        <cdr:cNvPr id="7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9C5EC22-D9B4-D426-5EC8-79B5683ED068}"/>
            </a:ext>
          </a:extLst>
        </cdr:cNvPr>
        <cdr:cNvSpPr txBox="1"/>
      </cdr:nvSpPr>
      <cdr:spPr>
        <a:xfrm xmlns:a="http://schemas.openxmlformats.org/drawingml/2006/main">
          <a:off x="55249" y="2002126"/>
          <a:ext cx="1245263" cy="3020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  <cdr:relSizeAnchor xmlns:cdr="http://schemas.openxmlformats.org/drawingml/2006/chartDrawing">
    <cdr:from>
      <cdr:x>0.03832</cdr:x>
      <cdr:y>0.11381</cdr:y>
    </cdr:from>
    <cdr:to>
      <cdr:x>0.2265</cdr:x>
      <cdr:y>0.17741</cdr:y>
    </cdr:to>
    <cdr:sp macro="" textlink="">
      <cdr:nvSpPr>
        <cdr:cNvPr id="8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62A6976-4333-3696-1F64-770A05FF8899}"/>
            </a:ext>
          </a:extLst>
        </cdr:cNvPr>
        <cdr:cNvSpPr txBox="1"/>
      </cdr:nvSpPr>
      <cdr:spPr>
        <a:xfrm xmlns:a="http://schemas.openxmlformats.org/drawingml/2006/main">
          <a:off x="253544" y="540578"/>
          <a:ext cx="1245130" cy="302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0.78127</cdr:x>
      <cdr:y>0.96783</cdr:y>
    </cdr:from>
    <cdr:to>
      <cdr:x>0.79171</cdr:x>
      <cdr:y>0.98225</cdr:y>
    </cdr:to>
    <cdr:sp macro="" textlink="">
      <cdr:nvSpPr>
        <cdr:cNvPr id="10" name="正方形/長方形 9">
          <a:extLst xmlns:a="http://schemas.openxmlformats.org/drawingml/2006/main">
            <a:ext uri="{FF2B5EF4-FFF2-40B4-BE49-F238E27FC236}">
              <a16:creationId xmlns:a16="http://schemas.microsoft.com/office/drawing/2014/main" id="{6FA534A4-FC5C-E433-C3B8-200E2CEB220C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5168165" y="4584392"/>
          <a:ext cx="69061" cy="68304"/>
        </a:xfrm>
        <a:prstGeom xmlns:a="http://schemas.openxmlformats.org/drawingml/2006/main" prst="rect">
          <a:avLst/>
        </a:prstGeom>
        <a:solidFill xmlns:a="http://schemas.openxmlformats.org/drawingml/2006/main">
          <a:srgbClr val="DC98B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0.19386</cdr:x>
      <cdr:y>0.14706</cdr:y>
    </cdr:from>
    <cdr:to>
      <cdr:x>0.68906</cdr:x>
      <cdr:y>0.17647</cdr:y>
    </cdr:to>
    <cdr:sp macro="" textlink="">
      <cdr:nvSpPr>
        <cdr:cNvPr id="11" name="右中かっこ 10">
          <a:extLst xmlns:a="http://schemas.openxmlformats.org/drawingml/2006/main">
            <a:ext uri="{FF2B5EF4-FFF2-40B4-BE49-F238E27FC236}">
              <a16:creationId xmlns:a16="http://schemas.microsoft.com/office/drawing/2014/main" id="{B2F3B7C3-9D55-B8A3-EC40-FB331F7C96C2}"/>
            </a:ext>
          </a:extLst>
        </cdr:cNvPr>
        <cdr:cNvSpPr/>
      </cdr:nvSpPr>
      <cdr:spPr>
        <a:xfrm xmlns:a="http://schemas.openxmlformats.org/drawingml/2006/main" rot="16200000">
          <a:off x="2851159" y="-869947"/>
          <a:ext cx="139698" cy="3276590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>
              <a:lumMod val="65000"/>
              <a:lumOff val="3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0.28407</cdr:x>
      <cdr:y>0.09358</cdr:y>
    </cdr:from>
    <cdr:to>
      <cdr:x>0.53551</cdr:x>
      <cdr:y>0.16094</cdr:y>
    </cdr:to>
    <cdr:sp macro="" textlink="">
      <cdr:nvSpPr>
        <cdr:cNvPr id="12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87EA7647-0FD4-8B53-C238-891A4AFE8E88}"/>
            </a:ext>
          </a:extLst>
        </cdr:cNvPr>
        <cdr:cNvSpPr txBox="1"/>
      </cdr:nvSpPr>
      <cdr:spPr>
        <a:xfrm xmlns:a="http://schemas.openxmlformats.org/drawingml/2006/main">
          <a:off x="1879600" y="444504"/>
          <a:ext cx="1663699" cy="3199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ゆとりがある（小計）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65.6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0.68969</cdr:x>
      <cdr:y>0.0909</cdr:y>
    </cdr:from>
    <cdr:to>
      <cdr:x>0.95585</cdr:x>
      <cdr:y>0.15826</cdr:y>
    </cdr:to>
    <cdr:sp macro="" textlink="">
      <cdr:nvSpPr>
        <cdr:cNvPr id="14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BAA20D1B-B32E-EEA1-79BA-F9B78EAE172A}"/>
            </a:ext>
          </a:extLst>
        </cdr:cNvPr>
        <cdr:cNvSpPr txBox="1"/>
      </cdr:nvSpPr>
      <cdr:spPr>
        <a:xfrm xmlns:a="http://schemas.openxmlformats.org/drawingml/2006/main">
          <a:off x="4563482" y="431739"/>
          <a:ext cx="1761118" cy="3199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ゆとりがない（小計）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31.8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0.71401</cdr:x>
      <cdr:y>0.14973</cdr:y>
    </cdr:from>
    <cdr:to>
      <cdr:x>0.95394</cdr:x>
      <cdr:y>0.17647</cdr:y>
    </cdr:to>
    <cdr:sp macro="" textlink="">
      <cdr:nvSpPr>
        <cdr:cNvPr id="15" name="右中かっこ 14">
          <a:extLst xmlns:a="http://schemas.openxmlformats.org/drawingml/2006/main">
            <a:ext uri="{FF2B5EF4-FFF2-40B4-BE49-F238E27FC236}">
              <a16:creationId xmlns:a16="http://schemas.microsoft.com/office/drawing/2014/main" id="{F94E14FD-5FC1-6D2C-D6C7-22BF411278D4}"/>
            </a:ext>
          </a:extLst>
        </cdr:cNvPr>
        <cdr:cNvSpPr/>
      </cdr:nvSpPr>
      <cdr:spPr>
        <a:xfrm xmlns:a="http://schemas.openxmlformats.org/drawingml/2006/main" rot="16200000">
          <a:off x="5454669" y="-19070"/>
          <a:ext cx="126997" cy="1587535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>
              <a:lumMod val="65000"/>
              <a:lumOff val="3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ja-JP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117E-1FA3-46A4-A8D0-03D5652B3FD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CA552-14A6-4FEF-819C-09DDD37690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4746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117E-1FA3-46A4-A8D0-03D5652B3FD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CA552-14A6-4FEF-819C-09DDD37690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3498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117E-1FA3-46A4-A8D0-03D5652B3FD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CA552-14A6-4FEF-819C-09DDD37690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9417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3236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4117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6540531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1365690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122673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12947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332213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117E-1FA3-46A4-A8D0-03D5652B3FD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CA552-14A6-4FEF-819C-09DDD37690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3698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117E-1FA3-46A4-A8D0-03D5652B3FD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CA552-14A6-4FEF-819C-09DDD37690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1723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117E-1FA3-46A4-A8D0-03D5652B3FD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CA552-14A6-4FEF-819C-09DDD37690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0503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117E-1FA3-46A4-A8D0-03D5652B3FD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CA552-14A6-4FEF-819C-09DDD37690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6594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117E-1FA3-46A4-A8D0-03D5652B3FD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CA552-14A6-4FEF-819C-09DDD37690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8365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117E-1FA3-46A4-A8D0-03D5652B3FD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CA552-14A6-4FEF-819C-09DDD37690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325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117E-1FA3-46A4-A8D0-03D5652B3FD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CA552-14A6-4FEF-819C-09DDD37690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1265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117E-1FA3-46A4-A8D0-03D5652B3FD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CA552-14A6-4FEF-819C-09DDD37690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4359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5117E-1FA3-46A4-A8D0-03D5652B3FD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CA552-14A6-4FEF-819C-09DDD37690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43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995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448CF5A7-3DA1-48F8-AF4E-E29E7B6D7D7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135062" y="1158875"/>
          <a:ext cx="6645275" cy="4940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745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2022-09-14T08:48:35Z</dcterms:created>
  <dcterms:modified xsi:type="dcterms:W3CDTF">2022-09-14T08:48:35Z</dcterms:modified>
</cp:coreProperties>
</file>