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悩みや不安の内容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'13'!$B$8:$B$20</c:f>
              <c:strCache>
                <c:ptCount val="13"/>
                <c:pt idx="0">
                  <c:v>自分の健康について</c:v>
                </c:pt>
                <c:pt idx="1">
                  <c:v>老後の生活設計について</c:v>
                </c:pt>
                <c:pt idx="2">
                  <c:v>今後の収入や資産の見通しについて</c:v>
                </c:pt>
                <c:pt idx="3">
                  <c:v>家族の健康について</c:v>
                </c:pt>
                <c:pt idx="4">
                  <c:v>現在の収入や資産について</c:v>
                </c:pt>
                <c:pt idx="5">
                  <c:v>進学、就職、結婚、子育てなど、
家族の生活上の問題について
</c:v>
                </c:pt>
                <c:pt idx="6">
                  <c:v>進学、就職、結婚、子育てなど、
自分の生活上の問題について
</c:v>
                </c:pt>
                <c:pt idx="7">
                  <c:v>勤務先での仕事や人間関係について</c:v>
                </c:pt>
                <c:pt idx="8">
                  <c:v>家族・親族間の人間関係について</c:v>
                </c:pt>
                <c:pt idx="9">
                  <c:v>近隣・地域との関係について</c:v>
                </c:pt>
                <c:pt idx="10">
                  <c:v>事業や家業の経営上の問題について</c:v>
                </c:pt>
                <c:pt idx="11">
                  <c:v>その他</c:v>
                </c:pt>
                <c:pt idx="12">
                  <c:v>無回答</c:v>
                </c:pt>
              </c:strCache>
            </c:strRef>
          </c:cat>
          <c:val>
            <c:numRef>
              <c:f>'13'!$C$8:$C$20</c:f>
              <c:numCache>
                <c:formatCode>0.0</c:formatCode>
                <c:ptCount val="13"/>
                <c:pt idx="0">
                  <c:v>60.8</c:v>
                </c:pt>
                <c:pt idx="1">
                  <c:v>58.5</c:v>
                </c:pt>
                <c:pt idx="2">
                  <c:v>55</c:v>
                </c:pt>
                <c:pt idx="3">
                  <c:v>51.6</c:v>
                </c:pt>
                <c:pt idx="4">
                  <c:v>41</c:v>
                </c:pt>
                <c:pt idx="5">
                  <c:v>24</c:v>
                </c:pt>
                <c:pt idx="6">
                  <c:v>20.5</c:v>
                </c:pt>
                <c:pt idx="7">
                  <c:v>19.899999999999999</c:v>
                </c:pt>
                <c:pt idx="8">
                  <c:v>14.4</c:v>
                </c:pt>
                <c:pt idx="9">
                  <c:v>7.5</c:v>
                </c:pt>
                <c:pt idx="10">
                  <c:v>6.2</c:v>
                </c:pt>
                <c:pt idx="11">
                  <c:v>2.7</c:v>
                </c:pt>
                <c:pt idx="1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AB-4BB2-8422-967D0D57A1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500128032"/>
        <c:axId val="1500129680"/>
      </c:barChart>
      <c:catAx>
        <c:axId val="15001280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129680"/>
        <c:crosses val="autoZero"/>
        <c:auto val="1"/>
        <c:lblAlgn val="ctr"/>
        <c:lblOffset val="100"/>
        <c:noMultiLvlLbl val="0"/>
      </c:catAx>
      <c:valAx>
        <c:axId val="1500129680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12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0.93605</cdr:x>
      <cdr:y>0.04086</cdr:y>
    </cdr:from>
    <cdr:to>
      <cdr:x>1</cdr:x>
      <cdr:y>0.08171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3C98FC3-F973-4BDA-9C79-32253DEA1DAE}"/>
            </a:ext>
          </a:extLst>
        </cdr:cNvPr>
        <cdr:cNvSpPr txBox="1"/>
      </cdr:nvSpPr>
      <cdr:spPr>
        <a:xfrm xmlns:a="http://schemas.openxmlformats.org/drawingml/2006/main">
          <a:off x="5391119" y="241300"/>
          <a:ext cx="368331" cy="241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0.58545</cdr:x>
      <cdr:y>0.81506</cdr:y>
    </cdr:from>
    <cdr:to>
      <cdr:x>0.93936</cdr:x>
      <cdr:y>0.88817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9EA139E6-BA44-680F-09D0-2A4CFED7D1F3}"/>
            </a:ext>
          </a:extLst>
        </cdr:cNvPr>
        <cdr:cNvSpPr txBox="1"/>
      </cdr:nvSpPr>
      <cdr:spPr>
        <a:xfrm xmlns:a="http://schemas.openxmlformats.org/drawingml/2006/main">
          <a:off x="3371850" y="4813322"/>
          <a:ext cx="2038332" cy="431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1,471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M.T.=362.3%)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71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60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814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15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98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08530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31342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1625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830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9403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1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569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8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78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7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56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97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82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F35D6-DC4C-4483-9399-A63281CED73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59DF1-3215-4245-BC1C-B665B55A42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52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94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0B992FA-0286-48DB-8A01-D56432AA773D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0" y="1038225"/>
          <a:ext cx="8705849" cy="543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10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2022-09-14T08:48:34Z</dcterms:created>
  <dcterms:modified xsi:type="dcterms:W3CDTF">2022-09-14T08:48:34Z</dcterms:modified>
</cp:coreProperties>
</file>