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日常生活での悩みや不安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7140115163147791"/>
          <c:y val="1.8716577540106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274265795639897"/>
          <c:y val="0.16540296433534044"/>
          <c:w val="0.76297242024557654"/>
          <c:h val="0.675623605204429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'12'!$C$8</c:f>
              <c:strCache>
                <c:ptCount val="1"/>
                <c:pt idx="0">
                  <c:v>感じている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6CE-4776-9DC0-F47C6DDA15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'12'!$C$9:$C$19</c:f>
              <c:numCache>
                <c:formatCode>General</c:formatCode>
                <c:ptCount val="11"/>
                <c:pt idx="0" formatCode="0.0">
                  <c:v>36.799999999999997</c:v>
                </c:pt>
                <c:pt idx="2" formatCode="0.0">
                  <c:v>35.299999999999997</c:v>
                </c:pt>
                <c:pt idx="3" formatCode="0.0">
                  <c:v>38.1</c:v>
                </c:pt>
                <c:pt idx="5" formatCode="0.0">
                  <c:v>36.5</c:v>
                </c:pt>
                <c:pt idx="6" formatCode="0.0">
                  <c:v>38.299999999999997</c:v>
                </c:pt>
                <c:pt idx="7" formatCode="0.0">
                  <c:v>39.200000000000003</c:v>
                </c:pt>
                <c:pt idx="8" formatCode="0.0">
                  <c:v>42.3</c:v>
                </c:pt>
                <c:pt idx="9" formatCode="0.0">
                  <c:v>34.299999999999997</c:v>
                </c:pt>
                <c:pt idx="10" formatCode="0.0">
                  <c:v>32.9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CE-4776-9DC0-F47C6DDA15C4}"/>
            </c:ext>
          </c:extLst>
        </c:ser>
        <c:ser>
          <c:idx val="1"/>
          <c:order val="1"/>
          <c:tx>
            <c:strRef>
              <c:f>'12'!$D$8</c:f>
              <c:strCache>
                <c:ptCount val="1"/>
                <c:pt idx="0">
                  <c:v>どちらかといえば感じている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6CE-4776-9DC0-F47C6DDA15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'12'!$D$9:$D$19</c:f>
              <c:numCache>
                <c:formatCode>General</c:formatCode>
                <c:ptCount val="11"/>
                <c:pt idx="0" formatCode="0.0">
                  <c:v>40.799999999999997</c:v>
                </c:pt>
                <c:pt idx="2" formatCode="0.0">
                  <c:v>41.2</c:v>
                </c:pt>
                <c:pt idx="3" formatCode="0.0">
                  <c:v>40.5</c:v>
                </c:pt>
                <c:pt idx="5" formatCode="0.0">
                  <c:v>44.3</c:v>
                </c:pt>
                <c:pt idx="6" formatCode="0.0">
                  <c:v>42.1</c:v>
                </c:pt>
                <c:pt idx="7" formatCode="0.0">
                  <c:v>38.200000000000003</c:v>
                </c:pt>
                <c:pt idx="8" formatCode="0.0">
                  <c:v>39.299999999999997</c:v>
                </c:pt>
                <c:pt idx="9" formatCode="0.0">
                  <c:v>41.3</c:v>
                </c:pt>
                <c:pt idx="10" formatCode="0.0">
                  <c:v>41.2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CE-4776-9DC0-F47C6DDA15C4}"/>
            </c:ext>
          </c:extLst>
        </c:ser>
        <c:ser>
          <c:idx val="2"/>
          <c:order val="2"/>
          <c:tx>
            <c:strRef>
              <c:f>'12'!$E$8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6CE-4776-9DC0-F47C6DDA15C4}"/>
              </c:ext>
            </c:extLst>
          </c:dPt>
          <c:dLbls>
            <c:dLbl>
              <c:idx val="5"/>
              <c:layout>
                <c:manualLayout>
                  <c:x val="0"/>
                  <c:y val="-3.20855614973262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CE-4776-9DC0-F47C6DDA15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'12'!$E$9:$E$19</c:f>
              <c:numCache>
                <c:formatCode>General</c:formatCode>
                <c:ptCount val="11"/>
                <c:pt idx="0" formatCode="0.0">
                  <c:v>5.7</c:v>
                </c:pt>
                <c:pt idx="2" formatCode="0.0">
                  <c:v>4.9000000000000004</c:v>
                </c:pt>
                <c:pt idx="3" formatCode="0.0">
                  <c:v>6.5</c:v>
                </c:pt>
                <c:pt idx="5" formatCode="0.0">
                  <c:v>1</c:v>
                </c:pt>
                <c:pt idx="6" formatCode="0.0">
                  <c:v>3.8</c:v>
                </c:pt>
                <c:pt idx="7" formatCode="0.0">
                  <c:v>6.9</c:v>
                </c:pt>
                <c:pt idx="8" formatCode="0.0">
                  <c:v>5.0999999999999996</c:v>
                </c:pt>
                <c:pt idx="9" formatCode="0.0">
                  <c:v>6.4</c:v>
                </c:pt>
                <c:pt idx="10" formatCode="0.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6CE-4776-9DC0-F47C6DDA15C4}"/>
            </c:ext>
          </c:extLst>
        </c:ser>
        <c:ser>
          <c:idx val="3"/>
          <c:order val="3"/>
          <c:tx>
            <c:strRef>
              <c:f>'12'!$F$8</c:f>
              <c:strCache>
                <c:ptCount val="1"/>
                <c:pt idx="0">
                  <c:v>どちらかといえば感じていない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6CE-4776-9DC0-F47C6DDA15C4}"/>
              </c:ext>
            </c:extLst>
          </c:dPt>
          <c:dLbls>
            <c:dLbl>
              <c:idx val="0"/>
              <c:layout>
                <c:manualLayout>
                  <c:x val="1.6708261906609873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6CE-4776-9DC0-F47C6DDA15C4}"/>
                </c:ext>
              </c:extLst>
            </c:dLbl>
            <c:dLbl>
              <c:idx val="2"/>
              <c:layout>
                <c:manualLayout>
                  <c:x val="2.0885327383262379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6CE-4776-9DC0-F47C6DDA15C4}"/>
                </c:ext>
              </c:extLst>
            </c:dLbl>
            <c:dLbl>
              <c:idx val="3"/>
              <c:layout>
                <c:manualLayout>
                  <c:x val="2.0885327383262379E-2"/>
                  <c:y val="-2.9183228112233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6CE-4776-9DC0-F47C6DDA15C4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6CE-4776-9DC0-F47C6DDA15C4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6CE-4776-9DC0-F47C6DDA15C4}"/>
                </c:ext>
              </c:extLst>
            </c:dLbl>
            <c:dLbl>
              <c:idx val="7"/>
              <c:layout>
                <c:manualLayout>
                  <c:x val="1.6708261906610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6CE-4776-9DC0-F47C6DDA15C4}"/>
                </c:ext>
              </c:extLst>
            </c:dLbl>
            <c:dLbl>
              <c:idx val="8"/>
              <c:layout>
                <c:manualLayout>
                  <c:x val="2.08853273832623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6CE-4776-9DC0-F47C6DDA15C4}"/>
                </c:ext>
              </c:extLst>
            </c:dLbl>
            <c:dLbl>
              <c:idx val="9"/>
              <c:layout>
                <c:manualLayout>
                  <c:x val="1.879679464493628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6CE-4776-9DC0-F47C6DDA15C4}"/>
                </c:ext>
              </c:extLst>
            </c:dLbl>
            <c:dLbl>
              <c:idx val="10"/>
              <c:layout>
                <c:manualLayout>
                  <c:x val="1.6708261906610025E-2"/>
                  <c:y val="1.07012359796349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6CE-4776-9DC0-F47C6DDA15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'12'!$F$9:$F$19</c:f>
              <c:numCache>
                <c:formatCode>General</c:formatCode>
                <c:ptCount val="11"/>
                <c:pt idx="0" formatCode="0.0">
                  <c:v>13.5</c:v>
                </c:pt>
                <c:pt idx="2" formatCode="0.0">
                  <c:v>14.9</c:v>
                </c:pt>
                <c:pt idx="3" formatCode="0.0">
                  <c:v>12.2</c:v>
                </c:pt>
                <c:pt idx="5" formatCode="0.0">
                  <c:v>14.8</c:v>
                </c:pt>
                <c:pt idx="6" formatCode="0.0">
                  <c:v>13.4</c:v>
                </c:pt>
                <c:pt idx="7" formatCode="0.0">
                  <c:v>13.7</c:v>
                </c:pt>
                <c:pt idx="8" formatCode="0.0">
                  <c:v>11.1</c:v>
                </c:pt>
                <c:pt idx="9" formatCode="0.0">
                  <c:v>16</c:v>
                </c:pt>
                <c:pt idx="10" formatCode="0.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6CE-4776-9DC0-F47C6DDA15C4}"/>
            </c:ext>
          </c:extLst>
        </c:ser>
        <c:ser>
          <c:idx val="4"/>
          <c:order val="4"/>
          <c:tx>
            <c:strRef>
              <c:f>'12'!$G$8</c:f>
              <c:strCache>
                <c:ptCount val="1"/>
                <c:pt idx="0">
                  <c:v>感じていない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D6CE-4776-9DC0-F47C6DDA15C4}"/>
              </c:ext>
            </c:extLst>
          </c:dPt>
          <c:dLbls>
            <c:dLbl>
              <c:idx val="0"/>
              <c:layout>
                <c:manualLayout>
                  <c:x val="2.8790786948176442E-2"/>
                  <c:y val="-2.673796791443850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6CE-4776-9DC0-F47C6DDA15C4}"/>
                </c:ext>
              </c:extLst>
            </c:dLbl>
            <c:dLbl>
              <c:idx val="2"/>
              <c:layout>
                <c:manualLayout>
                  <c:x val="3.0710172744721688E-2"/>
                  <c:y val="2.673796791443850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6CE-4776-9DC0-F47C6DDA15C4}"/>
                </c:ext>
              </c:extLst>
            </c:dLbl>
            <c:dLbl>
              <c:idx val="3"/>
              <c:layout>
                <c:manualLayout>
                  <c:x val="2.6871401151631478E-2"/>
                  <c:y val="4.9019041570986066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6CE-4776-9DC0-F47C6DDA15C4}"/>
                </c:ext>
              </c:extLst>
            </c:dLbl>
            <c:dLbl>
              <c:idx val="5"/>
              <c:layout>
                <c:manualLayout>
                  <c:x val="2.8790786948176585E-2"/>
                  <c:y val="9.803808314197213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6CE-4776-9DC0-F47C6DDA15C4}"/>
                </c:ext>
              </c:extLst>
            </c:dLbl>
            <c:dLbl>
              <c:idx val="6"/>
              <c:layout>
                <c:manualLayout>
                  <c:x val="2.4952015355086371E-2"/>
                  <c:y val="-2.673796791443850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6CE-4776-9DC0-F47C6DDA15C4}"/>
                </c:ext>
              </c:extLst>
            </c:dLbl>
            <c:dLbl>
              <c:idx val="7"/>
              <c:layout>
                <c:manualLayout>
                  <c:x val="2.1113243761996161E-2"/>
                  <c:y val="-5.3473830477072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6CE-4776-9DC0-F47C6DDA15C4}"/>
                </c:ext>
              </c:extLst>
            </c:dLbl>
            <c:dLbl>
              <c:idx val="8"/>
              <c:layout>
                <c:manualLayout>
                  <c:x val="2.4952015355086232E-2"/>
                  <c:y val="-2.673796791443850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D6CE-4776-9DC0-F47C6DDA15C4}"/>
                </c:ext>
              </c:extLst>
            </c:dLbl>
            <c:dLbl>
              <c:idx val="9"/>
              <c:layout>
                <c:manualLayout>
                  <c:x val="2.4952015355086371E-2"/>
                  <c:y val="-2.673796791443850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6CE-4776-9DC0-F47C6DDA15C4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D6CE-4776-9DC0-F47C6DDA15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'12'!$G$9:$G$19</c:f>
              <c:numCache>
                <c:formatCode>General</c:formatCode>
                <c:ptCount val="11"/>
                <c:pt idx="0" formatCode="0.0">
                  <c:v>3.2</c:v>
                </c:pt>
                <c:pt idx="2" formatCode="0.0">
                  <c:v>3.8</c:v>
                </c:pt>
                <c:pt idx="3" formatCode="0.0">
                  <c:v>2.6</c:v>
                </c:pt>
                <c:pt idx="5" formatCode="0.0">
                  <c:v>3.4</c:v>
                </c:pt>
                <c:pt idx="6" formatCode="0.0">
                  <c:v>2.4</c:v>
                </c:pt>
                <c:pt idx="7" formatCode="0.0">
                  <c:v>2</c:v>
                </c:pt>
                <c:pt idx="8" formatCode="0.0">
                  <c:v>2.1</c:v>
                </c:pt>
                <c:pt idx="9" formatCode="0.0">
                  <c:v>1.9</c:v>
                </c:pt>
                <c:pt idx="10" formatCode="0.0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D6CE-4776-9DC0-F47C6DDA1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373358320613"/>
          <c:y val="0.91621247210408863"/>
          <c:w val="0.86817507216588341"/>
          <c:h val="7.45324013642679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0.12692</cdr:x>
      <cdr:y>0.9689</cdr:y>
    </cdr:from>
    <cdr:to>
      <cdr:x>0.13736</cdr:x>
      <cdr:y>0.98332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842078" y="4565168"/>
          <a:ext cx="69268" cy="67942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0.24318</cdr:x>
      <cdr:y>0.96788</cdr:y>
    </cdr:from>
    <cdr:to>
      <cdr:x>0.25362</cdr:x>
      <cdr:y>0.9823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613494" y="4560364"/>
          <a:ext cx="69267" cy="67943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0.49721</cdr:x>
      <cdr:y>0.96822</cdr:y>
    </cdr:from>
    <cdr:to>
      <cdr:x>0.50765</cdr:x>
      <cdr:y>0.98264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298882" y="4561964"/>
          <a:ext cx="69268" cy="67942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0.57918</cdr:x>
      <cdr:y>0.96817</cdr:y>
    </cdr:from>
    <cdr:to>
      <cdr:x>0.58962</cdr:x>
      <cdr:y>0.98259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842787" y="4561724"/>
          <a:ext cx="69268" cy="67943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0.00835</cdr:x>
      <cdr:y>0.23582</cdr:y>
    </cdr:from>
    <cdr:to>
      <cdr:x>0.19655</cdr:x>
      <cdr:y>0.29943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55249" y="1120101"/>
          <a:ext cx="1245263" cy="302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0.00835</cdr:x>
      <cdr:y>0.42152</cdr:y>
    </cdr:from>
    <cdr:to>
      <cdr:x>0.19655</cdr:x>
      <cdr:y>0.48512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55249" y="2002126"/>
          <a:ext cx="1245263" cy="302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0.03832</cdr:x>
      <cdr:y>0.11381</cdr:y>
    </cdr:from>
    <cdr:to>
      <cdr:x>0.2265</cdr:x>
      <cdr:y>0.17741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53544" y="540578"/>
          <a:ext cx="1245130" cy="30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0.8506</cdr:x>
      <cdr:y>0.96783</cdr:y>
    </cdr:from>
    <cdr:to>
      <cdr:x>0.86104</cdr:x>
      <cdr:y>0.98225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6FA534A4-FC5C-E433-C3B8-200E2CEB220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643622" y="4560125"/>
          <a:ext cx="69267" cy="67942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0.19386</cdr:x>
      <cdr:y>0.14973</cdr:y>
    </cdr:from>
    <cdr:to>
      <cdr:x>0.78311</cdr:x>
      <cdr:y>0.17647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B2F3B7C3-9D55-B8A3-EC40-FB331F7C96C2}"/>
            </a:ext>
          </a:extLst>
        </cdr:cNvPr>
        <cdr:cNvSpPr/>
      </cdr:nvSpPr>
      <cdr:spPr>
        <a:xfrm xmlns:a="http://schemas.openxmlformats.org/drawingml/2006/main" rot="16200000">
          <a:off x="3168658" y="-1174748"/>
          <a:ext cx="127000" cy="389889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0.33397</cdr:x>
      <cdr:y>0.09358</cdr:y>
    </cdr:from>
    <cdr:to>
      <cdr:x>0.58541</cdr:x>
      <cdr:y>0.16094</cdr:y>
    </cdr:to>
    <cdr:sp macro="" textlink="">
      <cdr:nvSpPr>
        <cdr:cNvPr id="1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87EA7647-0FD4-8B53-C238-891A4AFE8E88}"/>
            </a:ext>
          </a:extLst>
        </cdr:cNvPr>
        <cdr:cNvSpPr txBox="1"/>
      </cdr:nvSpPr>
      <cdr:spPr>
        <a:xfrm xmlns:a="http://schemas.openxmlformats.org/drawingml/2006/main">
          <a:off x="2209806" y="444486"/>
          <a:ext cx="1663703" cy="3199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感じている（小計）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77.6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0.73384</cdr:x>
      <cdr:y>0.08823</cdr:y>
    </cdr:from>
    <cdr:to>
      <cdr:x>1</cdr:x>
      <cdr:y>0.15559</cdr:y>
    </cdr:to>
    <cdr:sp macro="" textlink="">
      <cdr:nvSpPr>
        <cdr:cNvPr id="14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AA20D1B-B32E-EEA1-79BA-F9B78EAE172A}"/>
            </a:ext>
          </a:extLst>
        </cdr:cNvPr>
        <cdr:cNvSpPr txBox="1"/>
      </cdr:nvSpPr>
      <cdr:spPr>
        <a:xfrm xmlns:a="http://schemas.openxmlformats.org/drawingml/2006/main">
          <a:off x="4855599" y="419057"/>
          <a:ext cx="1761101" cy="319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感じていない（小計）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16.7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0.82726</cdr:x>
      <cdr:y>0.14706</cdr:y>
    </cdr:from>
    <cdr:to>
      <cdr:x>0.95394</cdr:x>
      <cdr:y>0.17647</cdr:y>
    </cdr:to>
    <cdr:sp macro="" textlink="">
      <cdr:nvSpPr>
        <cdr:cNvPr id="15" name="右中かっこ 14">
          <a:extLst xmlns:a="http://schemas.openxmlformats.org/drawingml/2006/main">
            <a:ext uri="{FF2B5EF4-FFF2-40B4-BE49-F238E27FC236}">
              <a16:creationId xmlns:a16="http://schemas.microsoft.com/office/drawing/2014/main" id="{F94E14FD-5FC1-6D2C-D6C7-22BF411278D4}"/>
            </a:ext>
          </a:extLst>
        </cdr:cNvPr>
        <cdr:cNvSpPr/>
      </cdr:nvSpPr>
      <cdr:spPr>
        <a:xfrm xmlns:a="http://schemas.openxmlformats.org/drawingml/2006/main" rot="16200000">
          <a:off x="5822969" y="349230"/>
          <a:ext cx="139697" cy="838235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81F7-2193-49E3-B5C1-E2B387FF05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FCE08-DFC1-47C9-9AC4-D76B78DDA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8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81F7-2193-49E3-B5C1-E2B387FF05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FCE08-DFC1-47C9-9AC4-D76B78DDA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85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81F7-2193-49E3-B5C1-E2B387FF05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FCE08-DFC1-47C9-9AC4-D76B78DDA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134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432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7674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47024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74790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42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714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0091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81F7-2193-49E3-B5C1-E2B387FF05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FCE08-DFC1-47C9-9AC4-D76B78DDA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60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81F7-2193-49E3-B5C1-E2B387FF05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FCE08-DFC1-47C9-9AC4-D76B78DDA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16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81F7-2193-49E3-B5C1-E2B387FF05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FCE08-DFC1-47C9-9AC4-D76B78DDA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60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81F7-2193-49E3-B5C1-E2B387FF05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FCE08-DFC1-47C9-9AC4-D76B78DDA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79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81F7-2193-49E3-B5C1-E2B387FF05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FCE08-DFC1-47C9-9AC4-D76B78DDA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97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81F7-2193-49E3-B5C1-E2B387FF05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FCE08-DFC1-47C9-9AC4-D76B78DDA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19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81F7-2193-49E3-B5C1-E2B387FF05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FCE08-DFC1-47C9-9AC4-D76B78DDA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588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81F7-2193-49E3-B5C1-E2B387FF05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FCE08-DFC1-47C9-9AC4-D76B78DDA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63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E81F7-2193-49E3-B5C1-E2B387FF056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FCE08-DFC1-47C9-9AC4-D76B78DDA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75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30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EE42C5A-FB4F-49D3-BCB2-BB2152FFAF5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49362" y="954087"/>
          <a:ext cx="6645275" cy="494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846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2022-09-14T08:48:32Z</dcterms:created>
  <dcterms:modified xsi:type="dcterms:W3CDTF">2022-09-14T08:48:33Z</dcterms:modified>
</cp:coreProperties>
</file>