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充実感を感じる時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'11'!$B$8:$B$16</c:f>
              <c:strCache>
                <c:ptCount val="9"/>
                <c:pt idx="0">
                  <c:v>ゆったりと休養している時</c:v>
                </c:pt>
                <c:pt idx="1">
                  <c:v>趣味やスポーツに熱中している時</c:v>
                </c:pt>
                <c:pt idx="2">
                  <c:v>家族団らんの時</c:v>
                </c:pt>
                <c:pt idx="3">
                  <c:v>友人や知人と会合、雑談している時</c:v>
                </c:pt>
                <c:pt idx="4">
                  <c:v>仕事にうちこんでいる時</c:v>
                </c:pt>
                <c:pt idx="5">
                  <c:v>勉強や教養などに身を入れている時</c:v>
                </c:pt>
                <c:pt idx="6">
                  <c:v>社会奉仕や社会活動をしている時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'11'!$C$8:$C$16</c:f>
              <c:numCache>
                <c:formatCode>0.0</c:formatCode>
                <c:ptCount val="9"/>
                <c:pt idx="0">
                  <c:v>53.2</c:v>
                </c:pt>
                <c:pt idx="1">
                  <c:v>47.5</c:v>
                </c:pt>
                <c:pt idx="2">
                  <c:v>46.2</c:v>
                </c:pt>
                <c:pt idx="3">
                  <c:v>35.700000000000003</c:v>
                </c:pt>
                <c:pt idx="4">
                  <c:v>28</c:v>
                </c:pt>
                <c:pt idx="5">
                  <c:v>13.7</c:v>
                </c:pt>
                <c:pt idx="6">
                  <c:v>7.1</c:v>
                </c:pt>
                <c:pt idx="7">
                  <c:v>2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39-4705-930A-0A5DB1E249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500058352"/>
        <c:axId val="1500063488"/>
      </c:barChart>
      <c:catAx>
        <c:axId val="15000583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063488"/>
        <c:crosses val="autoZero"/>
        <c:auto val="1"/>
        <c:lblAlgn val="ctr"/>
        <c:lblOffset val="100"/>
        <c:noMultiLvlLbl val="0"/>
      </c:catAx>
      <c:valAx>
        <c:axId val="15000634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05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0.94319</cdr:x>
      <cdr:y>0.06344</cdr:y>
    </cdr:from>
    <cdr:to>
      <cdr:x>1</cdr:x>
      <cdr:y>0.12083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E44F313-F542-992F-41F1-20C607B4F597}"/>
            </a:ext>
          </a:extLst>
        </cdr:cNvPr>
        <cdr:cNvSpPr txBox="1"/>
      </cdr:nvSpPr>
      <cdr:spPr>
        <a:xfrm xmlns:a="http://schemas.openxmlformats.org/drawingml/2006/main">
          <a:off x="6115019" y="266700"/>
          <a:ext cx="368331" cy="241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0.61704</cdr:x>
      <cdr:y>0.80665</cdr:y>
    </cdr:from>
    <cdr:to>
      <cdr:x>0.98139</cdr:x>
      <cdr:y>0.90937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9DE3DF7-68AB-1AE9-9248-D3E35A04C36D}"/>
            </a:ext>
          </a:extLst>
        </cdr:cNvPr>
        <cdr:cNvSpPr txBox="1"/>
      </cdr:nvSpPr>
      <cdr:spPr>
        <a:xfrm xmlns:a="http://schemas.openxmlformats.org/drawingml/2006/main">
          <a:off x="4000500" y="3390922"/>
          <a:ext cx="2362182" cy="431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1,713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M.T.=234.4%)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511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577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0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48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72556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53850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55063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300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7432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29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29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2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6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16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92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05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BDCDA-2323-48A0-A656-E8386D619DF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0DDF2-603C-42A4-8EF0-A378FEBF9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31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29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F2BBA4F-3CE0-4ED8-B99F-FE876005083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4775" y="1085850"/>
          <a:ext cx="8896350" cy="538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2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2022-09-14T08:48:31Z</dcterms:created>
  <dcterms:modified xsi:type="dcterms:W3CDTF">2022-09-14T08:48:31Z</dcterms:modified>
</cp:coreProperties>
</file>