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現在の生活の各面での満足度（レジャー・余暇生活）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19673704414587331"/>
          <c:y val="1.3368983957219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BC-42E0-A543-BE8543B6E1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'9'!$C$9:$C$19</c:f>
              <c:numCache>
                <c:formatCode>General</c:formatCode>
                <c:ptCount val="11"/>
                <c:pt idx="0" formatCode="0.0">
                  <c:v>5.8</c:v>
                </c:pt>
                <c:pt idx="2" formatCode="0.0">
                  <c:v>6.3</c:v>
                </c:pt>
                <c:pt idx="3" formatCode="0.0">
                  <c:v>5.3</c:v>
                </c:pt>
                <c:pt idx="5" formatCode="0.0">
                  <c:v>9.4</c:v>
                </c:pt>
                <c:pt idx="6" formatCode="0.0">
                  <c:v>7.7</c:v>
                </c:pt>
                <c:pt idx="7" formatCode="0.0">
                  <c:v>6.2</c:v>
                </c:pt>
                <c:pt idx="8" formatCode="0.0">
                  <c:v>3.3</c:v>
                </c:pt>
                <c:pt idx="9" formatCode="0.0">
                  <c:v>6.1</c:v>
                </c:pt>
                <c:pt idx="10" formatCode="0.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BC-42E0-A543-BE8543B6E1D7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2BC-42E0-A543-BE8543B6E1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'9'!$D$9:$D$19</c:f>
              <c:numCache>
                <c:formatCode>General</c:formatCode>
                <c:ptCount val="11"/>
                <c:pt idx="0" formatCode="0.0">
                  <c:v>28.5</c:v>
                </c:pt>
                <c:pt idx="2" formatCode="0.0">
                  <c:v>30.9</c:v>
                </c:pt>
                <c:pt idx="3" formatCode="0.0">
                  <c:v>26.4</c:v>
                </c:pt>
                <c:pt idx="5" formatCode="0.0">
                  <c:v>34</c:v>
                </c:pt>
                <c:pt idx="6" formatCode="0.0">
                  <c:v>25.8</c:v>
                </c:pt>
                <c:pt idx="7" formatCode="0.0">
                  <c:v>22.5</c:v>
                </c:pt>
                <c:pt idx="8" formatCode="0.0">
                  <c:v>26.7</c:v>
                </c:pt>
                <c:pt idx="9" formatCode="0.0">
                  <c:v>25.6</c:v>
                </c:pt>
                <c:pt idx="10" formatCode="0.0">
                  <c:v>33.799999999999997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BC-42E0-A543-BE8543B6E1D7}"/>
            </c:ext>
          </c:extLst>
        </c:ser>
        <c:ser>
          <c:idx val="2"/>
          <c:order val="2"/>
          <c:tx>
            <c:strRef>
              <c:f>'9'!$E$8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2BC-42E0-A543-BE8543B6E1D7}"/>
              </c:ext>
            </c:extLst>
          </c:dPt>
          <c:dLbls>
            <c:dLbl>
              <c:idx val="0"/>
              <c:layout>
                <c:manualLayout>
                  <c:x val="3.838771593090211E-3"/>
                  <c:y val="-3.505621289317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2BC-42E0-A543-BE8543B6E1D7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2BC-42E0-A543-BE8543B6E1D7}"/>
                </c:ext>
              </c:extLst>
            </c:dLbl>
            <c:dLbl>
              <c:idx val="3"/>
              <c:layout>
                <c:manualLayout>
                  <c:x val="0"/>
                  <c:y val="-3.5056212893174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BC-42E0-A543-BE8543B6E1D7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2BC-42E0-A543-BE8543B6E1D7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2BC-42E0-A543-BE8543B6E1D7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2BC-42E0-A543-BE8543B6E1D7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2BC-42E0-A543-BE8543B6E1D7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2BC-42E0-A543-BE8543B6E1D7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2BC-42E0-A543-BE8543B6E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'9'!$E$9:$E$19</c:f>
              <c:numCache>
                <c:formatCode>General</c:formatCode>
                <c:ptCount val="11"/>
                <c:pt idx="0" formatCode="0.0">
                  <c:v>1.5</c:v>
                </c:pt>
                <c:pt idx="2" formatCode="0.0">
                  <c:v>1.1000000000000001</c:v>
                </c:pt>
                <c:pt idx="3" formatCode="0.0">
                  <c:v>1.9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0.7</c:v>
                </c:pt>
                <c:pt idx="8" formatCode="0.0">
                  <c:v>0.9</c:v>
                </c:pt>
                <c:pt idx="9" formatCode="0.0">
                  <c:v>2.2000000000000002</c:v>
                </c:pt>
                <c:pt idx="10" formatCode="0.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2BC-42E0-A543-BE8543B6E1D7}"/>
            </c:ext>
          </c:extLst>
        </c:ser>
        <c:ser>
          <c:idx val="3"/>
          <c:order val="3"/>
          <c:tx>
            <c:strRef>
              <c:f>'9'!$F$8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22BC-42E0-A543-BE8543B6E1D7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2BC-42E0-A543-BE8543B6E1D7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2BC-42E0-A543-BE8543B6E1D7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2BC-42E0-A543-BE8543B6E1D7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2BC-42E0-A543-BE8543B6E1D7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2BC-42E0-A543-BE8543B6E1D7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2BC-42E0-A543-BE8543B6E1D7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2BC-42E0-A543-BE8543B6E1D7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2BC-42E0-A543-BE8543B6E1D7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2BC-42E0-A543-BE8543B6E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'9'!$F$9:$F$19</c:f>
              <c:numCache>
                <c:formatCode>General</c:formatCode>
                <c:ptCount val="11"/>
                <c:pt idx="0" formatCode="0.0">
                  <c:v>39.6</c:v>
                </c:pt>
                <c:pt idx="2" formatCode="0.0">
                  <c:v>40.5</c:v>
                </c:pt>
                <c:pt idx="3" formatCode="0.0">
                  <c:v>38.700000000000003</c:v>
                </c:pt>
                <c:pt idx="5" formatCode="0.0">
                  <c:v>33.5</c:v>
                </c:pt>
                <c:pt idx="6" formatCode="0.0">
                  <c:v>36.799999999999997</c:v>
                </c:pt>
                <c:pt idx="7" formatCode="0.0">
                  <c:v>39.5</c:v>
                </c:pt>
                <c:pt idx="8" formatCode="0.0">
                  <c:v>39.9</c:v>
                </c:pt>
                <c:pt idx="9" formatCode="0.0">
                  <c:v>44.2</c:v>
                </c:pt>
                <c:pt idx="10" formatCode="0.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22BC-42E0-A543-BE8543B6E1D7}"/>
            </c:ext>
          </c:extLst>
        </c:ser>
        <c:ser>
          <c:idx val="4"/>
          <c:order val="4"/>
          <c:tx>
            <c:strRef>
              <c:f>'9'!$G$8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22BC-42E0-A543-BE8543B6E1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'9'!$G$9:$G$19</c:f>
              <c:numCache>
                <c:formatCode>General</c:formatCode>
                <c:ptCount val="11"/>
                <c:pt idx="0" formatCode="0.0">
                  <c:v>24.6</c:v>
                </c:pt>
                <c:pt idx="2" formatCode="0.0">
                  <c:v>21.2</c:v>
                </c:pt>
                <c:pt idx="3" formatCode="0.0">
                  <c:v>27.7</c:v>
                </c:pt>
                <c:pt idx="5" formatCode="0.0">
                  <c:v>23.2</c:v>
                </c:pt>
                <c:pt idx="6" formatCode="0.0">
                  <c:v>29.7</c:v>
                </c:pt>
                <c:pt idx="7" formatCode="0.0">
                  <c:v>31</c:v>
                </c:pt>
                <c:pt idx="8" formatCode="0.0">
                  <c:v>29.1</c:v>
                </c:pt>
                <c:pt idx="9" formatCode="0.0">
                  <c:v>21.8</c:v>
                </c:pt>
                <c:pt idx="10" formatCode="0.0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22BC-42E0-A543-BE8543B6E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0.14438</cdr:y>
    </cdr:from>
    <cdr:to>
      <cdr:x>0.45298</cdr:x>
      <cdr:y>0.17647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063759" y="-95247"/>
          <a:ext cx="152398" cy="171449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0.24631</cdr:x>
      <cdr:y>0.09091</cdr:y>
    </cdr:from>
    <cdr:to>
      <cdr:x>0.42094</cdr:x>
      <cdr:y>0.15827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1629790" y="431804"/>
          <a:ext cx="1155474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34.3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0.63211</cdr:x>
      <cdr:y>0.09357</cdr:y>
    </cdr:from>
    <cdr:to>
      <cdr:x>0.80675</cdr:x>
      <cdr:y>0.16093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182508" y="444457"/>
          <a:ext cx="1155541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64.2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0.46449</cdr:x>
      <cdr:y>0.14439</cdr:y>
    </cdr:from>
    <cdr:to>
      <cdr:x>0.95202</cdr:x>
      <cdr:y>0.1738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4616468" y="-857268"/>
          <a:ext cx="139700" cy="322583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87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83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851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02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321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76284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30751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431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49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7925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8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9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4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16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8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5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08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8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E3B5-69F3-48EB-BFEF-CCDC095B925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3281-4AF4-4B5F-8F12-3747667F4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18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2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F9AB655-980B-4B12-AB65-DAAAB6CC4EA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9362" y="1168400"/>
          <a:ext cx="6645275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12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2022-09-14T08:48:29Z</dcterms:created>
  <dcterms:modified xsi:type="dcterms:W3CDTF">2022-09-14T08:48:29Z</dcterms:modified>
</cp:coreProperties>
</file>